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sldIdLst>
    <p:sldId id="335" r:id="rId5"/>
    <p:sldId id="336" r:id="rId6"/>
    <p:sldId id="301" r:id="rId7"/>
    <p:sldId id="302" r:id="rId8"/>
    <p:sldId id="353" r:id="rId9"/>
    <p:sldId id="354" r:id="rId10"/>
    <p:sldId id="345" r:id="rId11"/>
    <p:sldId id="340" r:id="rId12"/>
    <p:sldId id="342" r:id="rId13"/>
    <p:sldId id="266" r:id="rId14"/>
    <p:sldId id="295" r:id="rId15"/>
    <p:sldId id="276" r:id="rId16"/>
    <p:sldId id="351" r:id="rId17"/>
    <p:sldId id="352" r:id="rId18"/>
    <p:sldId id="356" r:id="rId19"/>
    <p:sldId id="701" r:id="rId20"/>
    <p:sldId id="366" r:id="rId21"/>
    <p:sldId id="348" r:id="rId22"/>
    <p:sldId id="349" r:id="rId23"/>
    <p:sldId id="367" r:id="rId24"/>
    <p:sldId id="350" r:id="rId25"/>
    <p:sldId id="702" r:id="rId26"/>
    <p:sldId id="357" r:id="rId27"/>
    <p:sldId id="358" r:id="rId28"/>
    <p:sldId id="359" r:id="rId29"/>
    <p:sldId id="360" r:id="rId30"/>
    <p:sldId id="361" r:id="rId31"/>
    <p:sldId id="362" r:id="rId32"/>
    <p:sldId id="368" r:id="rId33"/>
    <p:sldId id="369" r:id="rId34"/>
    <p:sldId id="370" r:id="rId35"/>
    <p:sldId id="371" r:id="rId36"/>
    <p:sldId id="363" r:id="rId37"/>
    <p:sldId id="364" r:id="rId38"/>
    <p:sldId id="372" r:id="rId39"/>
    <p:sldId id="309" r:id="rId40"/>
    <p:sldId id="310" r:id="rId41"/>
    <p:sldId id="333" r:id="rId42"/>
    <p:sldId id="334" r:id="rId43"/>
    <p:sldId id="328" r:id="rId44"/>
    <p:sldId id="329" r:id="rId45"/>
    <p:sldId id="330" r:id="rId46"/>
    <p:sldId id="331" r:id="rId47"/>
    <p:sldId id="332" r:id="rId48"/>
    <p:sldId id="323" r:id="rId49"/>
    <p:sldId id="324" r:id="rId50"/>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0" userDrawn="1">
          <p15:clr>
            <a:srgbClr val="A4A3A4"/>
          </p15:clr>
        </p15:guide>
        <p15:guide id="2" pos="264" userDrawn="1">
          <p15:clr>
            <a:srgbClr val="A4A3A4"/>
          </p15:clr>
        </p15:guide>
        <p15:guide id="3" pos="74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CAB"/>
    <a:srgbClr val="99CCFF"/>
    <a:srgbClr val="0D70B3"/>
    <a:srgbClr val="0773B8"/>
    <a:srgbClr val="B9EDFD"/>
    <a:srgbClr val="0D70B1"/>
    <a:srgbClr val="5B9BD5"/>
    <a:srgbClr val="156BA8"/>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62976-7E21-44C2-99BE-D2B6F177522B}" v="4" dt="2022-12-22T05:22:39.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4710" autoAdjust="0"/>
  </p:normalViewPr>
  <p:slideViewPr>
    <p:cSldViewPr snapToGrid="0">
      <p:cViewPr varScale="1">
        <p:scale>
          <a:sx n="86" d="100"/>
          <a:sy n="86" d="100"/>
        </p:scale>
        <p:origin x="474" y="114"/>
      </p:cViewPr>
      <p:guideLst>
        <p:guide orient="horz" pos="960"/>
        <p:guide pos="264"/>
        <p:guide pos="74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gesh Potdar" userId="7105a5b6-447c-45ad-ab75-e435bc4b3b96" providerId="ADAL" clId="{04EC33E0-C6A1-48CA-9A1C-0A20D324CD7F}"/>
    <pc:docChg chg="undo custSel addSld delSld modSld">
      <pc:chgData name="Mangesh Potdar" userId="7105a5b6-447c-45ad-ab75-e435bc4b3b96" providerId="ADAL" clId="{04EC33E0-C6A1-48CA-9A1C-0A20D324CD7F}" dt="2022-07-02T14:45:21.268" v="1424" actId="1076"/>
      <pc:docMkLst>
        <pc:docMk/>
      </pc:docMkLst>
      <pc:sldChg chg="modSp mod">
        <pc:chgData name="Mangesh Potdar" userId="7105a5b6-447c-45ad-ab75-e435bc4b3b96" providerId="ADAL" clId="{04EC33E0-C6A1-48CA-9A1C-0A20D324CD7F}" dt="2022-07-02T14:45:21.268" v="1424" actId="1076"/>
        <pc:sldMkLst>
          <pc:docMk/>
          <pc:sldMk cId="3819494077" sldId="256"/>
        </pc:sldMkLst>
        <pc:picChg chg="mod">
          <ac:chgData name="Mangesh Potdar" userId="7105a5b6-447c-45ad-ab75-e435bc4b3b96" providerId="ADAL" clId="{04EC33E0-C6A1-48CA-9A1C-0A20D324CD7F}" dt="2022-07-02T14:45:21.268" v="1424" actId="1076"/>
          <ac:picMkLst>
            <pc:docMk/>
            <pc:sldMk cId="3819494077" sldId="256"/>
            <ac:picMk id="9" creationId="{6FBDF75D-C2BF-40F9-398F-58EAD725BB0F}"/>
          </ac:picMkLst>
        </pc:picChg>
      </pc:sldChg>
      <pc:sldChg chg="addSp delSp modSp del mod">
        <pc:chgData name="Mangesh Potdar" userId="7105a5b6-447c-45ad-ab75-e435bc4b3b96" providerId="ADAL" clId="{04EC33E0-C6A1-48CA-9A1C-0A20D324CD7F}" dt="2022-07-02T10:35:48.291" v="48" actId="2696"/>
        <pc:sldMkLst>
          <pc:docMk/>
          <pc:sldMk cId="1040414097" sldId="258"/>
        </pc:sldMkLst>
        <pc:graphicFrameChg chg="add del mod modGraphic">
          <ac:chgData name="Mangesh Potdar" userId="7105a5b6-447c-45ad-ab75-e435bc4b3b96" providerId="ADAL" clId="{04EC33E0-C6A1-48CA-9A1C-0A20D324CD7F}" dt="2022-07-02T10:33:13.123" v="10" actId="478"/>
          <ac:graphicFrameMkLst>
            <pc:docMk/>
            <pc:sldMk cId="1040414097" sldId="258"/>
            <ac:graphicFrameMk id="2" creationId="{DE746732-5CAF-15B6-ADD8-C8E5847C4016}"/>
          </ac:graphicFrameMkLst>
        </pc:graphicFrameChg>
        <pc:graphicFrameChg chg="mod">
          <ac:chgData name="Mangesh Potdar" userId="7105a5b6-447c-45ad-ab75-e435bc4b3b96" providerId="ADAL" clId="{04EC33E0-C6A1-48CA-9A1C-0A20D324CD7F}" dt="2022-07-02T10:34:26.568" v="14" actId="1076"/>
          <ac:graphicFrameMkLst>
            <pc:docMk/>
            <pc:sldMk cId="1040414097" sldId="258"/>
            <ac:graphicFrameMk id="4" creationId="{8E5E3E34-C2B0-490E-9B2B-78C9F6241571}"/>
          </ac:graphicFrameMkLst>
        </pc:graphicFrameChg>
        <pc:picChg chg="mod">
          <ac:chgData name="Mangesh Potdar" userId="7105a5b6-447c-45ad-ab75-e435bc4b3b96" providerId="ADAL" clId="{04EC33E0-C6A1-48CA-9A1C-0A20D324CD7F}" dt="2022-07-02T10:30:09.081" v="4" actId="1076"/>
          <ac:picMkLst>
            <pc:docMk/>
            <pc:sldMk cId="1040414097" sldId="258"/>
            <ac:picMk id="6" creationId="{FA0800F4-C9E5-CF9F-A8A2-EF8B5F67D12D}"/>
          </ac:picMkLst>
        </pc:picChg>
      </pc:sldChg>
      <pc:sldChg chg="addSp delSp modSp mod">
        <pc:chgData name="Mangesh Potdar" userId="7105a5b6-447c-45ad-ab75-e435bc4b3b96" providerId="ADAL" clId="{04EC33E0-C6A1-48CA-9A1C-0A20D324CD7F}" dt="2022-07-02T12:55:58.346" v="1423" actId="1076"/>
        <pc:sldMkLst>
          <pc:docMk/>
          <pc:sldMk cId="2130068574" sldId="266"/>
        </pc:sldMkLst>
        <pc:graphicFrameChg chg="del mod">
          <ac:chgData name="Mangesh Potdar" userId="7105a5b6-447c-45ad-ab75-e435bc4b3b96" providerId="ADAL" clId="{04EC33E0-C6A1-48CA-9A1C-0A20D324CD7F}" dt="2022-07-02T12:34:55.314" v="1354" actId="478"/>
          <ac:graphicFrameMkLst>
            <pc:docMk/>
            <pc:sldMk cId="2130068574" sldId="266"/>
            <ac:graphicFrameMk id="6" creationId="{19CF3241-8C6D-B943-94A4-6BC56DC44E76}"/>
          </ac:graphicFrameMkLst>
        </pc:graphicFrameChg>
        <pc:graphicFrameChg chg="add del mod">
          <ac:chgData name="Mangesh Potdar" userId="7105a5b6-447c-45ad-ab75-e435bc4b3b96" providerId="ADAL" clId="{04EC33E0-C6A1-48CA-9A1C-0A20D324CD7F}" dt="2022-07-02T12:14:43.879" v="855" actId="478"/>
          <ac:graphicFrameMkLst>
            <pc:docMk/>
            <pc:sldMk cId="2130068574" sldId="266"/>
            <ac:graphicFrameMk id="7" creationId="{AD9BC285-104F-9321-865E-B67F8BD4D30C}"/>
          </ac:graphicFrameMkLst>
        </pc:graphicFrameChg>
        <pc:graphicFrameChg chg="add mod">
          <ac:chgData name="Mangesh Potdar" userId="7105a5b6-447c-45ad-ab75-e435bc4b3b96" providerId="ADAL" clId="{04EC33E0-C6A1-48CA-9A1C-0A20D324CD7F}" dt="2022-07-02T12:42:19.327" v="1396" actId="1076"/>
          <ac:graphicFrameMkLst>
            <pc:docMk/>
            <pc:sldMk cId="2130068574" sldId="266"/>
            <ac:graphicFrameMk id="8" creationId="{D080C7EF-224B-0383-2470-686C084F6B3B}"/>
          </ac:graphicFrameMkLst>
        </pc:graphicFrameChg>
        <pc:picChg chg="add mod">
          <ac:chgData name="Mangesh Potdar" userId="7105a5b6-447c-45ad-ab75-e435bc4b3b96" providerId="ADAL" clId="{04EC33E0-C6A1-48CA-9A1C-0A20D324CD7F}" dt="2022-07-02T12:39:49.524" v="1387" actId="1076"/>
          <ac:picMkLst>
            <pc:docMk/>
            <pc:sldMk cId="2130068574" sldId="266"/>
            <ac:picMk id="4" creationId="{5532FF54-D9E9-0F84-1832-6847EE6CFA9B}"/>
          </ac:picMkLst>
        </pc:picChg>
        <pc:picChg chg="add mod">
          <ac:chgData name="Mangesh Potdar" userId="7105a5b6-447c-45ad-ab75-e435bc4b3b96" providerId="ADAL" clId="{04EC33E0-C6A1-48CA-9A1C-0A20D324CD7F}" dt="2022-07-02T12:42:25.291" v="1397" actId="14100"/>
          <ac:picMkLst>
            <pc:docMk/>
            <pc:sldMk cId="2130068574" sldId="266"/>
            <ac:picMk id="10" creationId="{EB8696D7-4BC2-9A64-71F5-FA3700202498}"/>
          </ac:picMkLst>
        </pc:picChg>
        <pc:picChg chg="add mod">
          <ac:chgData name="Mangesh Potdar" userId="7105a5b6-447c-45ad-ab75-e435bc4b3b96" providerId="ADAL" clId="{04EC33E0-C6A1-48CA-9A1C-0A20D324CD7F}" dt="2022-07-02T12:43:39.753" v="1402" actId="14100"/>
          <ac:picMkLst>
            <pc:docMk/>
            <pc:sldMk cId="2130068574" sldId="266"/>
            <ac:picMk id="12" creationId="{A2CC0E5F-172B-E2C5-1673-8D6F1F15EA3D}"/>
          </ac:picMkLst>
        </pc:picChg>
        <pc:picChg chg="add mod">
          <ac:chgData name="Mangesh Potdar" userId="7105a5b6-447c-45ad-ab75-e435bc4b3b96" providerId="ADAL" clId="{04EC33E0-C6A1-48CA-9A1C-0A20D324CD7F}" dt="2022-07-02T12:50:30.150" v="1408" actId="14100"/>
          <ac:picMkLst>
            <pc:docMk/>
            <pc:sldMk cId="2130068574" sldId="266"/>
            <ac:picMk id="16" creationId="{4B91AA06-3D2E-3FBB-2983-A6A144104DB7}"/>
          </ac:picMkLst>
        </pc:picChg>
        <pc:picChg chg="add del mod">
          <ac:chgData name="Mangesh Potdar" userId="7105a5b6-447c-45ad-ab75-e435bc4b3b96" providerId="ADAL" clId="{04EC33E0-C6A1-48CA-9A1C-0A20D324CD7F}" dt="2022-07-02T12:54:09.788" v="1415" actId="478"/>
          <ac:picMkLst>
            <pc:docMk/>
            <pc:sldMk cId="2130068574" sldId="266"/>
            <ac:picMk id="18" creationId="{0A673C10-A7F9-61D5-8823-A7874C1DDB73}"/>
          </ac:picMkLst>
        </pc:picChg>
        <pc:picChg chg="add mod">
          <ac:chgData name="Mangesh Potdar" userId="7105a5b6-447c-45ad-ab75-e435bc4b3b96" providerId="ADAL" clId="{04EC33E0-C6A1-48CA-9A1C-0A20D324CD7F}" dt="2022-07-02T12:55:58.346" v="1423" actId="1076"/>
          <ac:picMkLst>
            <pc:docMk/>
            <pc:sldMk cId="2130068574" sldId="266"/>
            <ac:picMk id="20" creationId="{C007BFA1-1C56-35DE-CED2-94E5C5BFADAB}"/>
          </ac:picMkLst>
        </pc:picChg>
      </pc:sldChg>
      <pc:sldChg chg="mod modShow">
        <pc:chgData name="Mangesh Potdar" userId="7105a5b6-447c-45ad-ab75-e435bc4b3b96" providerId="ADAL" clId="{04EC33E0-C6A1-48CA-9A1C-0A20D324CD7F}" dt="2022-07-02T12:15:03.584" v="857" actId="729"/>
        <pc:sldMkLst>
          <pc:docMk/>
          <pc:sldMk cId="2987348150" sldId="293"/>
        </pc:sldMkLst>
      </pc:sldChg>
      <pc:sldChg chg="addSp delSp modSp mod modShow">
        <pc:chgData name="Mangesh Potdar" userId="7105a5b6-447c-45ad-ab75-e435bc4b3b96" providerId="ADAL" clId="{04EC33E0-C6A1-48CA-9A1C-0A20D324CD7F}" dt="2022-07-02T12:14:56.413" v="856" actId="729"/>
        <pc:sldMkLst>
          <pc:docMk/>
          <pc:sldMk cId="1030972468" sldId="294"/>
        </pc:sldMkLst>
        <pc:graphicFrameChg chg="add del modGraphic">
          <ac:chgData name="Mangesh Potdar" userId="7105a5b6-447c-45ad-ab75-e435bc4b3b96" providerId="ADAL" clId="{04EC33E0-C6A1-48CA-9A1C-0A20D324CD7F}" dt="2022-07-02T11:56:58.116" v="763" actId="478"/>
          <ac:graphicFrameMkLst>
            <pc:docMk/>
            <pc:sldMk cId="1030972468" sldId="294"/>
            <ac:graphicFrameMk id="3" creationId="{6CD33A71-A78B-C5A0-5DE1-D5B9D90D7A04}"/>
          </ac:graphicFrameMkLst>
        </pc:graphicFrameChg>
      </pc:sldChg>
      <pc:sldChg chg="addSp delSp modSp add mod">
        <pc:chgData name="Mangesh Potdar" userId="7105a5b6-447c-45ad-ab75-e435bc4b3b96" providerId="ADAL" clId="{04EC33E0-C6A1-48CA-9A1C-0A20D324CD7F}" dt="2022-07-02T11:24:56.761" v="639" actId="14100"/>
        <pc:sldMkLst>
          <pc:docMk/>
          <pc:sldMk cId="1378813928" sldId="300"/>
        </pc:sldMkLst>
        <pc:spChg chg="del">
          <ac:chgData name="Mangesh Potdar" userId="7105a5b6-447c-45ad-ab75-e435bc4b3b96" providerId="ADAL" clId="{04EC33E0-C6A1-48CA-9A1C-0A20D324CD7F}" dt="2022-07-02T10:35:18.474" v="42" actId="478"/>
          <ac:spMkLst>
            <pc:docMk/>
            <pc:sldMk cId="1378813928" sldId="300"/>
            <ac:spMk id="2" creationId="{00000000-0000-0000-0000-000000000000}"/>
          </ac:spMkLst>
        </pc:spChg>
        <pc:spChg chg="mod">
          <ac:chgData name="Mangesh Potdar" userId="7105a5b6-447c-45ad-ab75-e435bc4b3b96" providerId="ADAL" clId="{04EC33E0-C6A1-48CA-9A1C-0A20D324CD7F}" dt="2022-07-02T10:35:07.600" v="41" actId="20577"/>
          <ac:spMkLst>
            <pc:docMk/>
            <pc:sldMk cId="1378813928" sldId="300"/>
            <ac:spMk id="13" creationId="{00000000-0000-0000-0000-000000000000}"/>
          </ac:spMkLst>
        </pc:spChg>
        <pc:spChg chg="del">
          <ac:chgData name="Mangesh Potdar" userId="7105a5b6-447c-45ad-ab75-e435bc4b3b96" providerId="ADAL" clId="{04EC33E0-C6A1-48CA-9A1C-0A20D324CD7F}" dt="2022-07-02T10:35:21.790" v="43" actId="478"/>
          <ac:spMkLst>
            <pc:docMk/>
            <pc:sldMk cId="1378813928" sldId="300"/>
            <ac:spMk id="15" creationId="{6B323435-F91F-C248-8B84-128299EA90C0}"/>
          </ac:spMkLst>
        </pc:spChg>
        <pc:spChg chg="del">
          <ac:chgData name="Mangesh Potdar" userId="7105a5b6-447c-45ad-ab75-e435bc4b3b96" providerId="ADAL" clId="{04EC33E0-C6A1-48CA-9A1C-0A20D324CD7F}" dt="2022-07-02T10:35:24.906" v="44" actId="478"/>
          <ac:spMkLst>
            <pc:docMk/>
            <pc:sldMk cId="1378813928" sldId="300"/>
            <ac:spMk id="16" creationId="{3667C42F-D0A1-E841-8D7C-E9D146E80604}"/>
          </ac:spMkLst>
        </pc:spChg>
        <pc:graphicFrameChg chg="add mod">
          <ac:chgData name="Mangesh Potdar" userId="7105a5b6-447c-45ad-ab75-e435bc4b3b96" providerId="ADAL" clId="{04EC33E0-C6A1-48CA-9A1C-0A20D324CD7F}" dt="2022-07-02T10:35:37.994" v="47" actId="14100"/>
          <ac:graphicFrameMkLst>
            <pc:docMk/>
            <pc:sldMk cId="1378813928" sldId="300"/>
            <ac:graphicFrameMk id="9" creationId="{47E61ADB-FFC9-10A0-D0B1-8FFC506CFEEE}"/>
          </ac:graphicFrameMkLst>
        </pc:graphicFrameChg>
        <pc:picChg chg="add mod">
          <ac:chgData name="Mangesh Potdar" userId="7105a5b6-447c-45ad-ab75-e435bc4b3b96" providerId="ADAL" clId="{04EC33E0-C6A1-48CA-9A1C-0A20D324CD7F}" dt="2022-07-02T11:24:56.761" v="639" actId="14100"/>
          <ac:picMkLst>
            <pc:docMk/>
            <pc:sldMk cId="1378813928" sldId="300"/>
            <ac:picMk id="6" creationId="{FD738B52-77E4-2F4D-4D6D-9AD117CB6886}"/>
          </ac:picMkLst>
        </pc:picChg>
      </pc:sldChg>
      <pc:sldChg chg="addSp delSp modSp add mod">
        <pc:chgData name="Mangesh Potdar" userId="7105a5b6-447c-45ad-ab75-e435bc4b3b96" providerId="ADAL" clId="{04EC33E0-C6A1-48CA-9A1C-0A20D324CD7F}" dt="2022-07-02T11:45:38.265" v="750" actId="20577"/>
        <pc:sldMkLst>
          <pc:docMk/>
          <pc:sldMk cId="2995449977" sldId="301"/>
        </pc:sldMkLst>
        <pc:spChg chg="add del">
          <ac:chgData name="Mangesh Potdar" userId="7105a5b6-447c-45ad-ab75-e435bc4b3b96" providerId="ADAL" clId="{04EC33E0-C6A1-48CA-9A1C-0A20D324CD7F}" dt="2022-07-02T10:42:37.781" v="68" actId="478"/>
          <ac:spMkLst>
            <pc:docMk/>
            <pc:sldMk cId="2995449977" sldId="301"/>
            <ac:spMk id="2" creationId="{00000000-0000-0000-0000-000000000000}"/>
          </ac:spMkLst>
        </pc:spChg>
        <pc:spChg chg="add mod">
          <ac:chgData name="Mangesh Potdar" userId="7105a5b6-447c-45ad-ab75-e435bc4b3b96" providerId="ADAL" clId="{04EC33E0-C6A1-48CA-9A1C-0A20D324CD7F}" dt="2022-07-02T11:44:58.479" v="745" actId="1076"/>
          <ac:spMkLst>
            <pc:docMk/>
            <pc:sldMk cId="2995449977" sldId="301"/>
            <ac:spMk id="8" creationId="{2FB5D000-F790-BDC6-ABB0-E5BFE71CF8EF}"/>
          </ac:spMkLst>
        </pc:spChg>
        <pc:spChg chg="mod">
          <ac:chgData name="Mangesh Potdar" userId="7105a5b6-447c-45ad-ab75-e435bc4b3b96" providerId="ADAL" clId="{04EC33E0-C6A1-48CA-9A1C-0A20D324CD7F}" dt="2022-07-02T11:44:28.798" v="743" actId="20577"/>
          <ac:spMkLst>
            <pc:docMk/>
            <pc:sldMk cId="2995449977" sldId="301"/>
            <ac:spMk id="13" creationId="{00000000-0000-0000-0000-000000000000}"/>
          </ac:spMkLst>
        </pc:spChg>
        <pc:spChg chg="del">
          <ac:chgData name="Mangesh Potdar" userId="7105a5b6-447c-45ad-ab75-e435bc4b3b96" providerId="ADAL" clId="{04EC33E0-C6A1-48CA-9A1C-0A20D324CD7F}" dt="2022-07-02T10:58:50.438" v="564" actId="478"/>
          <ac:spMkLst>
            <pc:docMk/>
            <pc:sldMk cId="2995449977" sldId="301"/>
            <ac:spMk id="15" creationId="{6B323435-F91F-C248-8B84-128299EA90C0}"/>
          </ac:spMkLst>
        </pc:spChg>
        <pc:spChg chg="del mod">
          <ac:chgData name="Mangesh Potdar" userId="7105a5b6-447c-45ad-ab75-e435bc4b3b96" providerId="ADAL" clId="{04EC33E0-C6A1-48CA-9A1C-0A20D324CD7F}" dt="2022-07-02T10:58:47.696" v="563" actId="478"/>
          <ac:spMkLst>
            <pc:docMk/>
            <pc:sldMk cId="2995449977" sldId="301"/>
            <ac:spMk id="16" creationId="{3667C42F-D0A1-E841-8D7C-E9D146E80604}"/>
          </ac:spMkLst>
        </pc:spChg>
        <pc:graphicFrameChg chg="add del modGraphic">
          <ac:chgData name="Mangesh Potdar" userId="7105a5b6-447c-45ad-ab75-e435bc4b3b96" providerId="ADAL" clId="{04EC33E0-C6A1-48CA-9A1C-0A20D324CD7F}" dt="2022-07-02T10:42:14.241" v="66" actId="1032"/>
          <ac:graphicFrameMkLst>
            <pc:docMk/>
            <pc:sldMk cId="2995449977" sldId="301"/>
            <ac:graphicFrameMk id="4" creationId="{A2736426-B2AF-3DDF-9D87-1DD0FA4CD067}"/>
          </ac:graphicFrameMkLst>
        </pc:graphicFrameChg>
        <pc:graphicFrameChg chg="add del mod modGraphic">
          <ac:chgData name="Mangesh Potdar" userId="7105a5b6-447c-45ad-ab75-e435bc4b3b96" providerId="ADAL" clId="{04EC33E0-C6A1-48CA-9A1C-0A20D324CD7F}" dt="2022-07-02T10:42:11.212" v="64" actId="1032"/>
          <ac:graphicFrameMkLst>
            <pc:docMk/>
            <pc:sldMk cId="2995449977" sldId="301"/>
            <ac:graphicFrameMk id="6" creationId="{3BB44F7E-9E85-85FB-BAB0-22286ECA9554}"/>
          </ac:graphicFrameMkLst>
        </pc:graphicFrameChg>
        <pc:graphicFrameChg chg="add mod modGraphic">
          <ac:chgData name="Mangesh Potdar" userId="7105a5b6-447c-45ad-ab75-e435bc4b3b96" providerId="ADAL" clId="{04EC33E0-C6A1-48CA-9A1C-0A20D324CD7F}" dt="2022-07-02T11:45:38.265" v="750" actId="20577"/>
          <ac:graphicFrameMkLst>
            <pc:docMk/>
            <pc:sldMk cId="2995449977" sldId="301"/>
            <ac:graphicFrameMk id="7" creationId="{03FCFB50-A5D4-218A-7248-0D608DB842A8}"/>
          </ac:graphicFrameMkLst>
        </pc:graphicFrameChg>
        <pc:graphicFrameChg chg="add del mod modGraphic">
          <ac:chgData name="Mangesh Potdar" userId="7105a5b6-447c-45ad-ab75-e435bc4b3b96" providerId="ADAL" clId="{04EC33E0-C6A1-48CA-9A1C-0A20D324CD7F}" dt="2022-07-02T11:34:59.054" v="733" actId="478"/>
          <ac:graphicFrameMkLst>
            <pc:docMk/>
            <pc:sldMk cId="2995449977" sldId="301"/>
            <ac:graphicFrameMk id="9" creationId="{6225901E-886E-2074-069D-F3E383C90D2D}"/>
          </ac:graphicFrameMkLst>
        </pc:graphicFrameChg>
        <pc:graphicFrameChg chg="add mod">
          <ac:chgData name="Mangesh Potdar" userId="7105a5b6-447c-45ad-ab75-e435bc4b3b96" providerId="ADAL" clId="{04EC33E0-C6A1-48CA-9A1C-0A20D324CD7F}" dt="2022-07-02T11:43:33.359" v="735" actId="14100"/>
          <ac:graphicFrameMkLst>
            <pc:docMk/>
            <pc:sldMk cId="2995449977" sldId="301"/>
            <ac:graphicFrameMk id="17" creationId="{FE5B2367-38E7-09E7-242D-39B35A70A82F}"/>
          </ac:graphicFrameMkLst>
        </pc:graphicFrameChg>
        <pc:graphicFrameChg chg="add del mod">
          <ac:chgData name="Mangesh Potdar" userId="7105a5b6-447c-45ad-ab75-e435bc4b3b96" providerId="ADAL" clId="{04EC33E0-C6A1-48CA-9A1C-0A20D324CD7F}" dt="2022-07-02T11:34:16.970" v="732" actId="478"/>
          <ac:graphicFrameMkLst>
            <pc:docMk/>
            <pc:sldMk cId="2995449977" sldId="301"/>
            <ac:graphicFrameMk id="18" creationId="{E9E0A035-9E8D-0686-52E5-B7F52F2675D1}"/>
          </ac:graphicFrameMkLst>
        </pc:graphicFrameChg>
      </pc:sldChg>
      <pc:sldChg chg="addSp delSp modSp add mod">
        <pc:chgData name="Mangesh Potdar" userId="7105a5b6-447c-45ad-ab75-e435bc4b3b96" providerId="ADAL" clId="{04EC33E0-C6A1-48CA-9A1C-0A20D324CD7F}" dt="2022-07-02T12:05:18.188" v="847" actId="113"/>
        <pc:sldMkLst>
          <pc:docMk/>
          <pc:sldMk cId="2930163077" sldId="302"/>
        </pc:sldMkLst>
        <pc:graphicFrameChg chg="add mod modGraphic">
          <ac:chgData name="Mangesh Potdar" userId="7105a5b6-447c-45ad-ab75-e435bc4b3b96" providerId="ADAL" clId="{04EC33E0-C6A1-48CA-9A1C-0A20D324CD7F}" dt="2022-07-02T12:05:18.188" v="847" actId="113"/>
          <ac:graphicFrameMkLst>
            <pc:docMk/>
            <pc:sldMk cId="2930163077" sldId="302"/>
            <ac:graphicFrameMk id="3" creationId="{3D4631A8-5618-0356-F40B-2EDF0716E362}"/>
          </ac:graphicFrameMkLst>
        </pc:graphicFrameChg>
        <pc:graphicFrameChg chg="del">
          <ac:chgData name="Mangesh Potdar" userId="7105a5b6-447c-45ad-ab75-e435bc4b3b96" providerId="ADAL" clId="{04EC33E0-C6A1-48CA-9A1C-0A20D324CD7F}" dt="2022-07-02T11:48:24.083" v="752" actId="478"/>
          <ac:graphicFrameMkLst>
            <pc:docMk/>
            <pc:sldMk cId="2930163077" sldId="302"/>
            <ac:graphicFrameMk id="7" creationId="{AB130782-DE62-BB4F-B70A-4302105D3053}"/>
          </ac:graphicFrameMkLst>
        </pc:graphicFrameChg>
        <pc:graphicFrameChg chg="add del mod">
          <ac:chgData name="Mangesh Potdar" userId="7105a5b6-447c-45ad-ab75-e435bc4b3b96" providerId="ADAL" clId="{04EC33E0-C6A1-48CA-9A1C-0A20D324CD7F}" dt="2022-07-02T12:00:34.205" v="788" actId="1076"/>
          <ac:graphicFrameMkLst>
            <pc:docMk/>
            <pc:sldMk cId="2930163077" sldId="302"/>
            <ac:graphicFrameMk id="8" creationId="{EE7030EE-ABE4-1013-0963-2CEA0B9D3015}"/>
          </ac:graphicFrameMkLst>
        </pc:graphicFrameChg>
      </pc:sldChg>
    </pc:docChg>
  </pc:docChgLst>
  <pc:docChgLst>
    <pc:chgData name="Kishorsing Patil" userId="cf26af2f-292f-410d-a62b-344675bf233a" providerId="ADAL" clId="{F43FB97D-95E4-4453-ABC4-C0CF8061A07B}"/>
    <pc:docChg chg="custSel modSld">
      <pc:chgData name="Kishorsing Patil" userId="cf26af2f-292f-410d-a62b-344675bf233a" providerId="ADAL" clId="{F43FB97D-95E4-4453-ABC4-C0CF8061A07B}" dt="2022-07-07T05:27:57.075" v="231" actId="1076"/>
      <pc:docMkLst>
        <pc:docMk/>
      </pc:docMkLst>
      <pc:sldChg chg="modSp mod">
        <pc:chgData name="Kishorsing Patil" userId="cf26af2f-292f-410d-a62b-344675bf233a" providerId="ADAL" clId="{F43FB97D-95E4-4453-ABC4-C0CF8061A07B}" dt="2022-07-07T04:14:34.709" v="1" actId="20577"/>
        <pc:sldMkLst>
          <pc:docMk/>
          <pc:sldMk cId="3819494077" sldId="256"/>
        </pc:sldMkLst>
        <pc:spChg chg="mod">
          <ac:chgData name="Kishorsing Patil" userId="cf26af2f-292f-410d-a62b-344675bf233a" providerId="ADAL" clId="{F43FB97D-95E4-4453-ABC4-C0CF8061A07B}" dt="2022-07-07T04:14:34.709" v="1" actId="20577"/>
          <ac:spMkLst>
            <pc:docMk/>
            <pc:sldMk cId="3819494077" sldId="256"/>
            <ac:spMk id="7" creationId="{00000000-0000-0000-0000-000000000000}"/>
          </ac:spMkLst>
        </pc:spChg>
      </pc:sldChg>
      <pc:sldChg chg="modSp mod">
        <pc:chgData name="Kishorsing Patil" userId="cf26af2f-292f-410d-a62b-344675bf233a" providerId="ADAL" clId="{F43FB97D-95E4-4453-ABC4-C0CF8061A07B}" dt="2022-07-07T04:37:43.549" v="90" actId="6549"/>
        <pc:sldMkLst>
          <pc:docMk/>
          <pc:sldMk cId="3247566020" sldId="298"/>
        </pc:sldMkLst>
        <pc:graphicFrameChg chg="mod modGraphic">
          <ac:chgData name="Kishorsing Patil" userId="cf26af2f-292f-410d-a62b-344675bf233a" providerId="ADAL" clId="{F43FB97D-95E4-4453-ABC4-C0CF8061A07B}" dt="2022-07-07T04:37:43.549" v="90" actId="6549"/>
          <ac:graphicFrameMkLst>
            <pc:docMk/>
            <pc:sldMk cId="3247566020" sldId="298"/>
            <ac:graphicFrameMk id="2" creationId="{C6380648-AD49-2BD4-80F4-025734513F5E}"/>
          </ac:graphicFrameMkLst>
        </pc:graphicFrameChg>
      </pc:sldChg>
      <pc:sldChg chg="modSp">
        <pc:chgData name="Kishorsing Patil" userId="cf26af2f-292f-410d-a62b-344675bf233a" providerId="ADAL" clId="{F43FB97D-95E4-4453-ABC4-C0CF8061A07B}" dt="2022-07-07T04:33:38.316" v="42" actId="20577"/>
        <pc:sldMkLst>
          <pc:docMk/>
          <pc:sldMk cId="628284732" sldId="303"/>
        </pc:sldMkLst>
        <pc:graphicFrameChg chg="mod">
          <ac:chgData name="Kishorsing Patil" userId="cf26af2f-292f-410d-a62b-344675bf233a" providerId="ADAL" clId="{F43FB97D-95E4-4453-ABC4-C0CF8061A07B}" dt="2022-07-07T04:33:38.316" v="42" actId="20577"/>
          <ac:graphicFrameMkLst>
            <pc:docMk/>
            <pc:sldMk cId="628284732" sldId="303"/>
            <ac:graphicFrameMk id="2" creationId="{5A69C684-C9ED-35F7-2997-CDEA1751FB6E}"/>
          </ac:graphicFrameMkLst>
        </pc:graphicFrameChg>
      </pc:sldChg>
      <pc:sldChg chg="modSp">
        <pc:chgData name="Kishorsing Patil" userId="cf26af2f-292f-410d-a62b-344675bf233a" providerId="ADAL" clId="{F43FB97D-95E4-4453-ABC4-C0CF8061A07B}" dt="2022-07-07T04:38:23.701" v="112" actId="20577"/>
        <pc:sldMkLst>
          <pc:docMk/>
          <pc:sldMk cId="2993092380" sldId="311"/>
        </pc:sldMkLst>
        <pc:graphicFrameChg chg="mod">
          <ac:chgData name="Kishorsing Patil" userId="cf26af2f-292f-410d-a62b-344675bf233a" providerId="ADAL" clId="{F43FB97D-95E4-4453-ABC4-C0CF8061A07B}" dt="2022-07-07T04:38:23.701" v="112" actId="20577"/>
          <ac:graphicFrameMkLst>
            <pc:docMk/>
            <pc:sldMk cId="2993092380" sldId="311"/>
            <ac:graphicFrameMk id="2" creationId="{809EE313-DAB2-2F7E-2FCF-7FA46417C3D0}"/>
          </ac:graphicFrameMkLst>
        </pc:graphicFrameChg>
      </pc:sldChg>
      <pc:sldChg chg="addSp delSp modSp mod">
        <pc:chgData name="Kishorsing Patil" userId="cf26af2f-292f-410d-a62b-344675bf233a" providerId="ADAL" clId="{F43FB97D-95E4-4453-ABC4-C0CF8061A07B}" dt="2022-07-07T05:27:57.075" v="231" actId="1076"/>
        <pc:sldMkLst>
          <pc:docMk/>
          <pc:sldMk cId="4213907120" sldId="315"/>
        </pc:sldMkLst>
        <pc:spChg chg="add mod">
          <ac:chgData name="Kishorsing Patil" userId="cf26af2f-292f-410d-a62b-344675bf233a" providerId="ADAL" clId="{F43FB97D-95E4-4453-ABC4-C0CF8061A07B}" dt="2022-07-07T05:26:18.665" v="203" actId="1076"/>
          <ac:spMkLst>
            <pc:docMk/>
            <pc:sldMk cId="4213907120" sldId="315"/>
            <ac:spMk id="4" creationId="{E96F8409-C3F1-15A3-53CA-CAD90EFD3B43}"/>
          </ac:spMkLst>
        </pc:spChg>
        <pc:spChg chg="add del mod">
          <ac:chgData name="Kishorsing Patil" userId="cf26af2f-292f-410d-a62b-344675bf233a" providerId="ADAL" clId="{F43FB97D-95E4-4453-ABC4-C0CF8061A07B}" dt="2022-07-07T05:26:24.113" v="204" actId="478"/>
          <ac:spMkLst>
            <pc:docMk/>
            <pc:sldMk cId="4213907120" sldId="315"/>
            <ac:spMk id="6" creationId="{2B9C80F7-F4F1-8226-BEF4-C67F9AD37563}"/>
          </ac:spMkLst>
        </pc:spChg>
        <pc:spChg chg="add mod">
          <ac:chgData name="Kishorsing Patil" userId="cf26af2f-292f-410d-a62b-344675bf233a" providerId="ADAL" clId="{F43FB97D-95E4-4453-ABC4-C0CF8061A07B}" dt="2022-07-07T05:26:57.864" v="206" actId="1076"/>
          <ac:spMkLst>
            <pc:docMk/>
            <pc:sldMk cId="4213907120" sldId="315"/>
            <ac:spMk id="7" creationId="{2D92F535-52E7-83BA-AE9B-2D886D722691}"/>
          </ac:spMkLst>
        </pc:spChg>
        <pc:spChg chg="add mod">
          <ac:chgData name="Kishorsing Patil" userId="cf26af2f-292f-410d-a62b-344675bf233a" providerId="ADAL" clId="{F43FB97D-95E4-4453-ABC4-C0CF8061A07B}" dt="2022-07-07T05:27:57.075" v="231" actId="1076"/>
          <ac:spMkLst>
            <pc:docMk/>
            <pc:sldMk cId="4213907120" sldId="315"/>
            <ac:spMk id="12" creationId="{06DA5C03-D150-F1CF-EA40-B783C45D6259}"/>
          </ac:spMkLst>
        </pc:spChg>
        <pc:spChg chg="mod">
          <ac:chgData name="Kishorsing Patil" userId="cf26af2f-292f-410d-a62b-344675bf233a" providerId="ADAL" clId="{F43FB97D-95E4-4453-ABC4-C0CF8061A07B}" dt="2022-07-07T05:22:12.323" v="185" actId="313"/>
          <ac:spMkLst>
            <pc:docMk/>
            <pc:sldMk cId="4213907120" sldId="315"/>
            <ac:spMk id="17" creationId="{AC82F977-AC3A-8534-A080-CBDDD99F04AF}"/>
          </ac:spMkLst>
        </pc:spChg>
        <pc:picChg chg="add mod modCrop">
          <ac:chgData name="Kishorsing Patil" userId="cf26af2f-292f-410d-a62b-344675bf233a" providerId="ADAL" clId="{F43FB97D-95E4-4453-ABC4-C0CF8061A07B}" dt="2022-07-07T05:25:47.932" v="202" actId="1076"/>
          <ac:picMkLst>
            <pc:docMk/>
            <pc:sldMk cId="4213907120" sldId="315"/>
            <ac:picMk id="3" creationId="{40592831-C5FB-FCA4-1AE8-AC5AEE32183F}"/>
          </ac:picMkLst>
        </pc:picChg>
        <pc:picChg chg="mod modCrop">
          <ac:chgData name="Kishorsing Patil" userId="cf26af2f-292f-410d-a62b-344675bf233a" providerId="ADAL" clId="{F43FB97D-95E4-4453-ABC4-C0CF8061A07B}" dt="2022-07-07T05:25:05.016" v="199" actId="732"/>
          <ac:picMkLst>
            <pc:docMk/>
            <pc:sldMk cId="4213907120" sldId="315"/>
            <ac:picMk id="8" creationId="{0B2D0C7C-47E6-AA7B-81A9-32CC1E87B04B}"/>
          </ac:picMkLst>
        </pc:picChg>
      </pc:sldChg>
      <pc:sldChg chg="modSp mod">
        <pc:chgData name="Kishorsing Patil" userId="cf26af2f-292f-410d-a62b-344675bf233a" providerId="ADAL" clId="{F43FB97D-95E4-4453-ABC4-C0CF8061A07B}" dt="2022-07-07T04:29:11.396" v="32" actId="20577"/>
        <pc:sldMkLst>
          <pc:docMk/>
          <pc:sldMk cId="229509808" sldId="318"/>
        </pc:sldMkLst>
        <pc:spChg chg="mod">
          <ac:chgData name="Kishorsing Patil" userId="cf26af2f-292f-410d-a62b-344675bf233a" providerId="ADAL" clId="{F43FB97D-95E4-4453-ABC4-C0CF8061A07B}" dt="2022-07-07T04:29:11.396" v="32" actId="20577"/>
          <ac:spMkLst>
            <pc:docMk/>
            <pc:sldMk cId="229509808" sldId="318"/>
            <ac:spMk id="21" creationId="{597A16B2-AE36-607D-7018-5B46BBDCDCAD}"/>
          </ac:spMkLst>
        </pc:spChg>
      </pc:sldChg>
    </pc:docChg>
  </pc:docChgLst>
  <pc:docChgLst>
    <pc:chgData name="Kishorsing Patil" userId="cf26af2f-292f-410d-a62b-344675bf233a" providerId="ADAL" clId="{3DE9EE47-F43F-49E2-BE33-4623E8B5F801}"/>
    <pc:docChg chg="modSld">
      <pc:chgData name="Kishorsing Patil" userId="cf26af2f-292f-410d-a62b-344675bf233a" providerId="ADAL" clId="{3DE9EE47-F43F-49E2-BE33-4623E8B5F801}" dt="2022-07-19T10:11:46.553" v="27" actId="20577"/>
      <pc:docMkLst>
        <pc:docMk/>
      </pc:docMkLst>
      <pc:sldChg chg="modSp mod">
        <pc:chgData name="Kishorsing Patil" userId="cf26af2f-292f-410d-a62b-344675bf233a" providerId="ADAL" clId="{3DE9EE47-F43F-49E2-BE33-4623E8B5F801}" dt="2022-07-19T09:25:37.903" v="5" actId="6549"/>
        <pc:sldMkLst>
          <pc:docMk/>
          <pc:sldMk cId="3819494077" sldId="256"/>
        </pc:sldMkLst>
        <pc:spChg chg="mod">
          <ac:chgData name="Kishorsing Patil" userId="cf26af2f-292f-410d-a62b-344675bf233a" providerId="ADAL" clId="{3DE9EE47-F43F-49E2-BE33-4623E8B5F801}" dt="2022-07-19T09:25:37.903" v="5" actId="6549"/>
          <ac:spMkLst>
            <pc:docMk/>
            <pc:sldMk cId="3819494077" sldId="256"/>
            <ac:spMk id="7" creationId="{00000000-0000-0000-0000-000000000000}"/>
          </ac:spMkLst>
        </pc:spChg>
      </pc:sldChg>
      <pc:sldChg chg="modSp mod">
        <pc:chgData name="Kishorsing Patil" userId="cf26af2f-292f-410d-a62b-344675bf233a" providerId="ADAL" clId="{3DE9EE47-F43F-49E2-BE33-4623E8B5F801}" dt="2022-07-19T10:10:49.398" v="23" actId="20577"/>
        <pc:sldMkLst>
          <pc:docMk/>
          <pc:sldMk cId="3247566020" sldId="298"/>
        </pc:sldMkLst>
        <pc:graphicFrameChg chg="modGraphic">
          <ac:chgData name="Kishorsing Patil" userId="cf26af2f-292f-410d-a62b-344675bf233a" providerId="ADAL" clId="{3DE9EE47-F43F-49E2-BE33-4623E8B5F801}" dt="2022-07-19T10:10:49.398" v="23" actId="20577"/>
          <ac:graphicFrameMkLst>
            <pc:docMk/>
            <pc:sldMk cId="3247566020" sldId="298"/>
            <ac:graphicFrameMk id="2" creationId="{C6380648-AD49-2BD4-80F4-025734513F5E}"/>
          </ac:graphicFrameMkLst>
        </pc:graphicFrameChg>
      </pc:sldChg>
      <pc:sldChg chg="modSp">
        <pc:chgData name="Kishorsing Patil" userId="cf26af2f-292f-410d-a62b-344675bf233a" providerId="ADAL" clId="{3DE9EE47-F43F-49E2-BE33-4623E8B5F801}" dt="2022-07-19T09:57:03.696" v="6" actId="207"/>
        <pc:sldMkLst>
          <pc:docMk/>
          <pc:sldMk cId="2930163077" sldId="302"/>
        </pc:sldMkLst>
        <pc:graphicFrameChg chg="mod">
          <ac:chgData name="Kishorsing Patil" userId="cf26af2f-292f-410d-a62b-344675bf233a" providerId="ADAL" clId="{3DE9EE47-F43F-49E2-BE33-4623E8B5F801}" dt="2022-07-19T09:57:03.696" v="6" actId="207"/>
          <ac:graphicFrameMkLst>
            <pc:docMk/>
            <pc:sldMk cId="2930163077" sldId="302"/>
            <ac:graphicFrameMk id="3" creationId="{3D4631A8-5618-0356-F40B-2EDF0716E362}"/>
          </ac:graphicFrameMkLst>
        </pc:graphicFrameChg>
      </pc:sldChg>
      <pc:sldChg chg="modSp">
        <pc:chgData name="Kishorsing Patil" userId="cf26af2f-292f-410d-a62b-344675bf233a" providerId="ADAL" clId="{3DE9EE47-F43F-49E2-BE33-4623E8B5F801}" dt="2022-07-19T10:11:46.553" v="27" actId="20577"/>
        <pc:sldMkLst>
          <pc:docMk/>
          <pc:sldMk cId="2993092380" sldId="311"/>
        </pc:sldMkLst>
        <pc:graphicFrameChg chg="mod">
          <ac:chgData name="Kishorsing Patil" userId="cf26af2f-292f-410d-a62b-344675bf233a" providerId="ADAL" clId="{3DE9EE47-F43F-49E2-BE33-4623E8B5F801}" dt="2022-07-19T10:11:46.553" v="27" actId="20577"/>
          <ac:graphicFrameMkLst>
            <pc:docMk/>
            <pc:sldMk cId="2993092380" sldId="311"/>
            <ac:graphicFrameMk id="2" creationId="{809EE313-DAB2-2F7E-2FCF-7FA46417C3D0}"/>
          </ac:graphicFrameMkLst>
        </pc:graphicFrameChg>
      </pc:sldChg>
    </pc:docChg>
  </pc:docChgLst>
  <pc:docChgLst>
    <pc:chgData name="Kishorsing Patil" userId="cf26af2f-292f-410d-a62b-344675bf233a" providerId="ADAL" clId="{D5D122E2-CD73-41B7-8AE5-F2ADD531A10E}"/>
    <pc:docChg chg="undo custSel addSld delSld modSld sldOrd">
      <pc:chgData name="Kishorsing Patil" userId="cf26af2f-292f-410d-a62b-344675bf233a" providerId="ADAL" clId="{D5D122E2-CD73-41B7-8AE5-F2ADD531A10E}" dt="2022-07-04T12:46:37.100" v="1600" actId="115"/>
      <pc:docMkLst>
        <pc:docMk/>
      </pc:docMkLst>
      <pc:sldChg chg="del">
        <pc:chgData name="Kishorsing Patil" userId="cf26af2f-292f-410d-a62b-344675bf233a" providerId="ADAL" clId="{D5D122E2-CD73-41B7-8AE5-F2ADD531A10E}" dt="2022-07-03T18:23:13.158" v="138" actId="47"/>
        <pc:sldMkLst>
          <pc:docMk/>
          <pc:sldMk cId="393963777" sldId="265"/>
        </pc:sldMkLst>
      </pc:sldChg>
      <pc:sldChg chg="modSp">
        <pc:chgData name="Kishorsing Patil" userId="cf26af2f-292f-410d-a62b-344675bf233a" providerId="ADAL" clId="{D5D122E2-CD73-41B7-8AE5-F2ADD531A10E}" dt="2022-07-04T07:21:56.442" v="531" actId="20577"/>
        <pc:sldMkLst>
          <pc:docMk/>
          <pc:sldMk cId="2130068574" sldId="266"/>
        </pc:sldMkLst>
        <pc:graphicFrameChg chg="mod">
          <ac:chgData name="Kishorsing Patil" userId="cf26af2f-292f-410d-a62b-344675bf233a" providerId="ADAL" clId="{D5D122E2-CD73-41B7-8AE5-F2ADD531A10E}" dt="2022-07-04T07:21:56.442" v="531" actId="20577"/>
          <ac:graphicFrameMkLst>
            <pc:docMk/>
            <pc:sldMk cId="2130068574" sldId="266"/>
            <ac:graphicFrameMk id="8" creationId="{D080C7EF-224B-0383-2470-686C084F6B3B}"/>
          </ac:graphicFrameMkLst>
        </pc:graphicFrameChg>
      </pc:sldChg>
      <pc:sldChg chg="modSp mod">
        <pc:chgData name="Kishorsing Patil" userId="cf26af2f-292f-410d-a62b-344675bf233a" providerId="ADAL" clId="{D5D122E2-CD73-41B7-8AE5-F2ADD531A10E}" dt="2022-07-04T07:27:12.083" v="697" actId="20577"/>
        <pc:sldMkLst>
          <pc:docMk/>
          <pc:sldMk cId="3335409241" sldId="276"/>
        </pc:sldMkLst>
        <pc:spChg chg="mod">
          <ac:chgData name="Kishorsing Patil" userId="cf26af2f-292f-410d-a62b-344675bf233a" providerId="ADAL" clId="{D5D122E2-CD73-41B7-8AE5-F2ADD531A10E}" dt="2022-07-04T07:27:12.083" v="697" actId="20577"/>
          <ac:spMkLst>
            <pc:docMk/>
            <pc:sldMk cId="3335409241" sldId="276"/>
            <ac:spMk id="7" creationId="{4C5D57CD-D70C-CEBF-BADB-EB7E2793F751}"/>
          </ac:spMkLst>
        </pc:spChg>
      </pc:sldChg>
      <pc:sldChg chg="del">
        <pc:chgData name="Kishorsing Patil" userId="cf26af2f-292f-410d-a62b-344675bf233a" providerId="ADAL" clId="{D5D122E2-CD73-41B7-8AE5-F2ADD531A10E}" dt="2022-07-03T18:09:58.142" v="106" actId="47"/>
        <pc:sldMkLst>
          <pc:docMk/>
          <pc:sldMk cId="2987348150" sldId="293"/>
        </pc:sldMkLst>
      </pc:sldChg>
      <pc:sldChg chg="del">
        <pc:chgData name="Kishorsing Patil" userId="cf26af2f-292f-410d-a62b-344675bf233a" providerId="ADAL" clId="{D5D122E2-CD73-41B7-8AE5-F2ADD531A10E}" dt="2022-07-03T18:10:24.310" v="107" actId="47"/>
        <pc:sldMkLst>
          <pc:docMk/>
          <pc:sldMk cId="1030972468" sldId="294"/>
        </pc:sldMkLst>
      </pc:sldChg>
      <pc:sldChg chg="ord">
        <pc:chgData name="Kishorsing Patil" userId="cf26af2f-292f-410d-a62b-344675bf233a" providerId="ADAL" clId="{D5D122E2-CD73-41B7-8AE5-F2ADD531A10E}" dt="2022-07-03T18:15:02.898" v="109"/>
        <pc:sldMkLst>
          <pc:docMk/>
          <pc:sldMk cId="21883968" sldId="295"/>
        </pc:sldMkLst>
      </pc:sldChg>
      <pc:sldChg chg="del">
        <pc:chgData name="Kishorsing Patil" userId="cf26af2f-292f-410d-a62b-344675bf233a" providerId="ADAL" clId="{D5D122E2-CD73-41B7-8AE5-F2ADD531A10E}" dt="2022-07-03T18:23:08.613" v="137" actId="47"/>
        <pc:sldMkLst>
          <pc:docMk/>
          <pc:sldMk cId="578222410" sldId="296"/>
        </pc:sldMkLst>
      </pc:sldChg>
      <pc:sldChg chg="modSp mod">
        <pc:chgData name="Kishorsing Patil" userId="cf26af2f-292f-410d-a62b-344675bf233a" providerId="ADAL" clId="{D5D122E2-CD73-41B7-8AE5-F2ADD531A10E}" dt="2022-07-04T07:48:27.858" v="845" actId="2165"/>
        <pc:sldMkLst>
          <pc:docMk/>
          <pc:sldMk cId="2617879939" sldId="297"/>
        </pc:sldMkLst>
        <pc:graphicFrameChg chg="modGraphic">
          <ac:chgData name="Kishorsing Patil" userId="cf26af2f-292f-410d-a62b-344675bf233a" providerId="ADAL" clId="{D5D122E2-CD73-41B7-8AE5-F2ADD531A10E}" dt="2022-07-04T07:48:27.858" v="845" actId="2165"/>
          <ac:graphicFrameMkLst>
            <pc:docMk/>
            <pc:sldMk cId="2617879939" sldId="297"/>
            <ac:graphicFrameMk id="4" creationId="{26AFE636-9B5C-DB12-CCD7-F73B9DDE23F2}"/>
          </ac:graphicFrameMkLst>
        </pc:graphicFrameChg>
      </pc:sldChg>
      <pc:sldChg chg="modSp mod">
        <pc:chgData name="Kishorsing Patil" userId="cf26af2f-292f-410d-a62b-344675bf233a" providerId="ADAL" clId="{D5D122E2-CD73-41B7-8AE5-F2ADD531A10E}" dt="2022-07-04T12:20:07.160" v="869" actId="20577"/>
        <pc:sldMkLst>
          <pc:docMk/>
          <pc:sldMk cId="3247566020" sldId="298"/>
        </pc:sldMkLst>
        <pc:graphicFrameChg chg="modGraphic">
          <ac:chgData name="Kishorsing Patil" userId="cf26af2f-292f-410d-a62b-344675bf233a" providerId="ADAL" clId="{D5D122E2-CD73-41B7-8AE5-F2ADD531A10E}" dt="2022-07-04T12:20:07.160" v="869" actId="20577"/>
          <ac:graphicFrameMkLst>
            <pc:docMk/>
            <pc:sldMk cId="3247566020" sldId="298"/>
            <ac:graphicFrameMk id="2" creationId="{C6380648-AD49-2BD4-80F4-025734513F5E}"/>
          </ac:graphicFrameMkLst>
        </pc:graphicFrameChg>
      </pc:sldChg>
      <pc:sldChg chg="del">
        <pc:chgData name="Kishorsing Patil" userId="cf26af2f-292f-410d-a62b-344675bf233a" providerId="ADAL" clId="{D5D122E2-CD73-41B7-8AE5-F2ADD531A10E}" dt="2022-07-03T18:23:25.735" v="140" actId="47"/>
        <pc:sldMkLst>
          <pc:docMk/>
          <pc:sldMk cId="1394646274" sldId="299"/>
        </pc:sldMkLst>
      </pc:sldChg>
      <pc:sldChg chg="modSp mod">
        <pc:chgData name="Kishorsing Patil" userId="cf26af2f-292f-410d-a62b-344675bf233a" providerId="ADAL" clId="{D5D122E2-CD73-41B7-8AE5-F2ADD531A10E}" dt="2022-07-04T12:46:37.100" v="1600" actId="115"/>
        <pc:sldMkLst>
          <pc:docMk/>
          <pc:sldMk cId="1378813928" sldId="300"/>
        </pc:sldMkLst>
        <pc:graphicFrameChg chg="mod modGraphic">
          <ac:chgData name="Kishorsing Patil" userId="cf26af2f-292f-410d-a62b-344675bf233a" providerId="ADAL" clId="{D5D122E2-CD73-41B7-8AE5-F2ADD531A10E}" dt="2022-07-04T12:46:37.100" v="1600" actId="115"/>
          <ac:graphicFrameMkLst>
            <pc:docMk/>
            <pc:sldMk cId="1378813928" sldId="300"/>
            <ac:graphicFrameMk id="9" creationId="{47E61ADB-FFC9-10A0-D0B1-8FFC506CFEEE}"/>
          </ac:graphicFrameMkLst>
        </pc:graphicFrameChg>
      </pc:sldChg>
      <pc:sldChg chg="modSp mod">
        <pc:chgData name="Kishorsing Patil" userId="cf26af2f-292f-410d-a62b-344675bf233a" providerId="ADAL" clId="{D5D122E2-CD73-41B7-8AE5-F2ADD531A10E}" dt="2022-07-04T07:13:31.675" v="404" actId="20577"/>
        <pc:sldMkLst>
          <pc:docMk/>
          <pc:sldMk cId="2995449977" sldId="301"/>
        </pc:sldMkLst>
        <pc:spChg chg="mod">
          <ac:chgData name="Kishorsing Patil" userId="cf26af2f-292f-410d-a62b-344675bf233a" providerId="ADAL" clId="{D5D122E2-CD73-41B7-8AE5-F2ADD531A10E}" dt="2022-07-04T07:13:25.361" v="402" actId="1076"/>
          <ac:spMkLst>
            <pc:docMk/>
            <pc:sldMk cId="2995449977" sldId="301"/>
            <ac:spMk id="8" creationId="{2FB5D000-F790-BDC6-ABB0-E5BFE71CF8EF}"/>
          </ac:spMkLst>
        </pc:spChg>
        <pc:graphicFrameChg chg="mod">
          <ac:chgData name="Kishorsing Patil" userId="cf26af2f-292f-410d-a62b-344675bf233a" providerId="ADAL" clId="{D5D122E2-CD73-41B7-8AE5-F2ADD531A10E}" dt="2022-07-04T07:13:31.675" v="404" actId="20577"/>
          <ac:graphicFrameMkLst>
            <pc:docMk/>
            <pc:sldMk cId="2995449977" sldId="301"/>
            <ac:graphicFrameMk id="7" creationId="{03FCFB50-A5D4-218A-7248-0D608DB842A8}"/>
          </ac:graphicFrameMkLst>
        </pc:graphicFrameChg>
      </pc:sldChg>
      <pc:sldChg chg="modSp">
        <pc:chgData name="Kishorsing Patil" userId="cf26af2f-292f-410d-a62b-344675bf233a" providerId="ADAL" clId="{D5D122E2-CD73-41B7-8AE5-F2ADD531A10E}" dt="2022-07-04T07:14:53.202" v="444"/>
        <pc:sldMkLst>
          <pc:docMk/>
          <pc:sldMk cId="2930163077" sldId="302"/>
        </pc:sldMkLst>
        <pc:graphicFrameChg chg="mod">
          <ac:chgData name="Kishorsing Patil" userId="cf26af2f-292f-410d-a62b-344675bf233a" providerId="ADAL" clId="{D5D122E2-CD73-41B7-8AE5-F2ADD531A10E}" dt="2022-07-04T07:14:53.202" v="444"/>
          <ac:graphicFrameMkLst>
            <pc:docMk/>
            <pc:sldMk cId="2930163077" sldId="302"/>
            <ac:graphicFrameMk id="3" creationId="{3D4631A8-5618-0356-F40B-2EDF0716E362}"/>
          </ac:graphicFrameMkLst>
        </pc:graphicFrameChg>
      </pc:sldChg>
      <pc:sldChg chg="modSp">
        <pc:chgData name="Kishorsing Patil" userId="cf26af2f-292f-410d-a62b-344675bf233a" providerId="ADAL" clId="{D5D122E2-CD73-41B7-8AE5-F2ADD531A10E}" dt="2022-07-04T07:47:26.583" v="843" actId="207"/>
        <pc:sldMkLst>
          <pc:docMk/>
          <pc:sldMk cId="628284732" sldId="303"/>
        </pc:sldMkLst>
        <pc:graphicFrameChg chg="mod">
          <ac:chgData name="Kishorsing Patil" userId="cf26af2f-292f-410d-a62b-344675bf233a" providerId="ADAL" clId="{D5D122E2-CD73-41B7-8AE5-F2ADD531A10E}" dt="2022-07-04T07:47:26.583" v="843" actId="207"/>
          <ac:graphicFrameMkLst>
            <pc:docMk/>
            <pc:sldMk cId="628284732" sldId="303"/>
            <ac:graphicFrameMk id="2" creationId="{5A69C684-C9ED-35F7-2997-CDEA1751FB6E}"/>
          </ac:graphicFrameMkLst>
        </pc:graphicFrameChg>
      </pc:sldChg>
      <pc:sldChg chg="modSp">
        <pc:chgData name="Kishorsing Patil" userId="cf26af2f-292f-410d-a62b-344675bf233a" providerId="ADAL" clId="{D5D122E2-CD73-41B7-8AE5-F2ADD531A10E}" dt="2022-07-04T07:37:54.043" v="760" actId="20577"/>
        <pc:sldMkLst>
          <pc:docMk/>
          <pc:sldMk cId="1845605420" sldId="305"/>
        </pc:sldMkLst>
        <pc:graphicFrameChg chg="mod">
          <ac:chgData name="Kishorsing Patil" userId="cf26af2f-292f-410d-a62b-344675bf233a" providerId="ADAL" clId="{D5D122E2-CD73-41B7-8AE5-F2ADD531A10E}" dt="2022-07-04T07:37:54.043" v="760" actId="20577"/>
          <ac:graphicFrameMkLst>
            <pc:docMk/>
            <pc:sldMk cId="1845605420" sldId="305"/>
            <ac:graphicFrameMk id="13" creationId="{C4346378-56AB-77A5-BA1E-E5388558DF1F}"/>
          </ac:graphicFrameMkLst>
        </pc:graphicFrameChg>
      </pc:sldChg>
      <pc:sldChg chg="modSp">
        <pc:chgData name="Kishorsing Patil" userId="cf26af2f-292f-410d-a62b-344675bf233a" providerId="ADAL" clId="{D5D122E2-CD73-41B7-8AE5-F2ADD531A10E}" dt="2022-07-04T07:40:25.522" v="818" actId="20577"/>
        <pc:sldMkLst>
          <pc:docMk/>
          <pc:sldMk cId="1431051526" sldId="306"/>
        </pc:sldMkLst>
        <pc:graphicFrameChg chg="mod">
          <ac:chgData name="Kishorsing Patil" userId="cf26af2f-292f-410d-a62b-344675bf233a" providerId="ADAL" clId="{D5D122E2-CD73-41B7-8AE5-F2ADD531A10E}" dt="2022-07-04T07:40:25.522" v="818" actId="20577"/>
          <ac:graphicFrameMkLst>
            <pc:docMk/>
            <pc:sldMk cId="1431051526" sldId="306"/>
            <ac:graphicFrameMk id="13" creationId="{C4346378-56AB-77A5-BA1E-E5388558DF1F}"/>
          </ac:graphicFrameMkLst>
        </pc:graphicFrameChg>
      </pc:sldChg>
      <pc:sldChg chg="modSp">
        <pc:chgData name="Kishorsing Patil" userId="cf26af2f-292f-410d-a62b-344675bf233a" providerId="ADAL" clId="{D5D122E2-CD73-41B7-8AE5-F2ADD531A10E}" dt="2022-07-04T07:39:21.666" v="784" actId="20577"/>
        <pc:sldMkLst>
          <pc:docMk/>
          <pc:sldMk cId="1542066258" sldId="307"/>
        </pc:sldMkLst>
        <pc:graphicFrameChg chg="mod">
          <ac:chgData name="Kishorsing Patil" userId="cf26af2f-292f-410d-a62b-344675bf233a" providerId="ADAL" clId="{D5D122E2-CD73-41B7-8AE5-F2ADD531A10E}" dt="2022-07-04T07:39:21.666" v="784" actId="20577"/>
          <ac:graphicFrameMkLst>
            <pc:docMk/>
            <pc:sldMk cId="1542066258" sldId="307"/>
            <ac:graphicFrameMk id="13" creationId="{C4346378-56AB-77A5-BA1E-E5388558DF1F}"/>
          </ac:graphicFrameMkLst>
        </pc:graphicFrameChg>
      </pc:sldChg>
      <pc:sldChg chg="modSp">
        <pc:chgData name="Kishorsing Patil" userId="cf26af2f-292f-410d-a62b-344675bf233a" providerId="ADAL" clId="{D5D122E2-CD73-41B7-8AE5-F2ADD531A10E}" dt="2022-07-04T07:41:11.563" v="830" actId="20577"/>
        <pc:sldMkLst>
          <pc:docMk/>
          <pc:sldMk cId="456861680" sldId="308"/>
        </pc:sldMkLst>
        <pc:graphicFrameChg chg="mod">
          <ac:chgData name="Kishorsing Patil" userId="cf26af2f-292f-410d-a62b-344675bf233a" providerId="ADAL" clId="{D5D122E2-CD73-41B7-8AE5-F2ADD531A10E}" dt="2022-07-04T07:41:11.563" v="830" actId="20577"/>
          <ac:graphicFrameMkLst>
            <pc:docMk/>
            <pc:sldMk cId="456861680" sldId="308"/>
            <ac:graphicFrameMk id="13" creationId="{C4346378-56AB-77A5-BA1E-E5388558DF1F}"/>
          </ac:graphicFrameMkLst>
        </pc:graphicFrameChg>
      </pc:sldChg>
      <pc:sldChg chg="addSp delSp modSp mod">
        <pc:chgData name="Kishorsing Patil" userId="cf26af2f-292f-410d-a62b-344675bf233a" providerId="ADAL" clId="{D5D122E2-CD73-41B7-8AE5-F2ADD531A10E}" dt="2022-07-04T12:41:20.427" v="1597" actId="20577"/>
        <pc:sldMkLst>
          <pc:docMk/>
          <pc:sldMk cId="4192737358" sldId="309"/>
        </pc:sldMkLst>
        <pc:spChg chg="add del mod">
          <ac:chgData name="Kishorsing Patil" userId="cf26af2f-292f-410d-a62b-344675bf233a" providerId="ADAL" clId="{D5D122E2-CD73-41B7-8AE5-F2ADD531A10E}" dt="2022-07-04T12:41:20.427" v="1597" actId="20577"/>
          <ac:spMkLst>
            <pc:docMk/>
            <pc:sldMk cId="4192737358" sldId="309"/>
            <ac:spMk id="2" creationId="{00000000-0000-0000-0000-000000000000}"/>
          </ac:spMkLst>
        </pc:spChg>
        <pc:spChg chg="mod">
          <ac:chgData name="Kishorsing Patil" userId="cf26af2f-292f-410d-a62b-344675bf233a" providerId="ADAL" clId="{D5D122E2-CD73-41B7-8AE5-F2ADD531A10E}" dt="2022-07-04T12:35:16.708" v="1477" actId="20577"/>
          <ac:spMkLst>
            <pc:docMk/>
            <pc:sldMk cId="4192737358" sldId="309"/>
            <ac:spMk id="13" creationId="{00000000-0000-0000-0000-000000000000}"/>
          </ac:spMkLst>
        </pc:spChg>
        <pc:graphicFrameChg chg="add del mod modGraphic">
          <ac:chgData name="Kishorsing Patil" userId="cf26af2f-292f-410d-a62b-344675bf233a" providerId="ADAL" clId="{D5D122E2-CD73-41B7-8AE5-F2ADD531A10E}" dt="2022-07-04T07:43:46.802" v="839" actId="478"/>
          <ac:graphicFrameMkLst>
            <pc:docMk/>
            <pc:sldMk cId="4192737358" sldId="309"/>
            <ac:graphicFrameMk id="4" creationId="{15CCD60B-05B6-594A-BC5A-6DB5E8185C57}"/>
          </ac:graphicFrameMkLst>
        </pc:graphicFrameChg>
      </pc:sldChg>
      <pc:sldChg chg="modSp">
        <pc:chgData name="Kishorsing Patil" userId="cf26af2f-292f-410d-a62b-344675bf233a" providerId="ADAL" clId="{D5D122E2-CD73-41B7-8AE5-F2ADD531A10E}" dt="2022-07-03T18:30:30.560" v="156" actId="13926"/>
        <pc:sldMkLst>
          <pc:docMk/>
          <pc:sldMk cId="1124252019" sldId="310"/>
        </pc:sldMkLst>
        <pc:graphicFrameChg chg="mod">
          <ac:chgData name="Kishorsing Patil" userId="cf26af2f-292f-410d-a62b-344675bf233a" providerId="ADAL" clId="{D5D122E2-CD73-41B7-8AE5-F2ADD531A10E}" dt="2022-07-03T18:30:30.560" v="156" actId="13926"/>
          <ac:graphicFrameMkLst>
            <pc:docMk/>
            <pc:sldMk cId="1124252019" sldId="310"/>
            <ac:graphicFrameMk id="15" creationId="{03426E87-677A-0A19-2053-699F903F2BBB}"/>
          </ac:graphicFrameMkLst>
        </pc:graphicFrameChg>
      </pc:sldChg>
      <pc:sldChg chg="modSp add del mod">
        <pc:chgData name="Kishorsing Patil" userId="cf26af2f-292f-410d-a62b-344675bf233a" providerId="ADAL" clId="{D5D122E2-CD73-41B7-8AE5-F2ADD531A10E}" dt="2022-07-04T12:18:21.946" v="854" actId="6549"/>
        <pc:sldMkLst>
          <pc:docMk/>
          <pc:sldMk cId="2993092380" sldId="311"/>
        </pc:sldMkLst>
        <pc:spChg chg="mod">
          <ac:chgData name="Kishorsing Patil" userId="cf26af2f-292f-410d-a62b-344675bf233a" providerId="ADAL" clId="{D5D122E2-CD73-41B7-8AE5-F2ADD531A10E}" dt="2022-07-04T12:18:21.946" v="854" actId="6549"/>
          <ac:spMkLst>
            <pc:docMk/>
            <pc:sldMk cId="2993092380" sldId="311"/>
            <ac:spMk id="8" creationId="{BDAFD97A-6022-FC6F-88B2-FA917EE152C6}"/>
          </ac:spMkLst>
        </pc:spChg>
      </pc:sldChg>
      <pc:sldChg chg="addSp delSp modSp del mod">
        <pc:chgData name="Kishorsing Patil" userId="cf26af2f-292f-410d-a62b-344675bf233a" providerId="ADAL" clId="{D5D122E2-CD73-41B7-8AE5-F2ADD531A10E}" dt="2022-07-04T12:18:12.956" v="853" actId="47"/>
        <pc:sldMkLst>
          <pc:docMk/>
          <pc:sldMk cId="957185040" sldId="312"/>
        </pc:sldMkLst>
        <pc:graphicFrameChg chg="add del modGraphic">
          <ac:chgData name="Kishorsing Patil" userId="cf26af2f-292f-410d-a62b-344675bf233a" providerId="ADAL" clId="{D5D122E2-CD73-41B7-8AE5-F2ADD531A10E}" dt="2022-07-04T12:06:13.785" v="847" actId="1032"/>
          <ac:graphicFrameMkLst>
            <pc:docMk/>
            <pc:sldMk cId="957185040" sldId="312"/>
            <ac:graphicFrameMk id="2" creationId="{791A32A2-5747-441D-9BA0-B39916196AA4}"/>
          </ac:graphicFrameMkLst>
        </pc:graphicFrameChg>
        <pc:picChg chg="del ord">
          <ac:chgData name="Kishorsing Patil" userId="cf26af2f-292f-410d-a62b-344675bf233a" providerId="ADAL" clId="{D5D122E2-CD73-41B7-8AE5-F2ADD531A10E}" dt="2022-07-04T12:17:42.719" v="850" actId="478"/>
          <ac:picMkLst>
            <pc:docMk/>
            <pc:sldMk cId="957185040" sldId="312"/>
            <ac:picMk id="10" creationId="{A316CCBC-634D-4D55-21AC-B70A2037F94A}"/>
          </ac:picMkLst>
        </pc:picChg>
        <pc:picChg chg="del ord">
          <ac:chgData name="Kishorsing Patil" userId="cf26af2f-292f-410d-a62b-344675bf233a" providerId="ADAL" clId="{D5D122E2-CD73-41B7-8AE5-F2ADD531A10E}" dt="2022-07-04T12:17:49.948" v="851" actId="478"/>
          <ac:picMkLst>
            <pc:docMk/>
            <pc:sldMk cId="957185040" sldId="312"/>
            <ac:picMk id="12" creationId="{182D2CFC-79B0-88D9-5E74-E7C4F2C1DC57}"/>
          </ac:picMkLst>
        </pc:picChg>
      </pc:sldChg>
      <pc:sldChg chg="modSp mod">
        <pc:chgData name="Kishorsing Patil" userId="cf26af2f-292f-410d-a62b-344675bf233a" providerId="ADAL" clId="{D5D122E2-CD73-41B7-8AE5-F2ADD531A10E}" dt="2022-07-03T18:21:12.823" v="131" actId="20577"/>
        <pc:sldMkLst>
          <pc:docMk/>
          <pc:sldMk cId="298890914" sldId="314"/>
        </pc:sldMkLst>
        <pc:spChg chg="mod">
          <ac:chgData name="Kishorsing Patil" userId="cf26af2f-292f-410d-a62b-344675bf233a" providerId="ADAL" clId="{D5D122E2-CD73-41B7-8AE5-F2ADD531A10E}" dt="2022-07-03T18:21:12.823" v="131" actId="20577"/>
          <ac:spMkLst>
            <pc:docMk/>
            <pc:sldMk cId="298890914" sldId="314"/>
            <ac:spMk id="12" creationId="{1EC0E148-8B34-F744-2434-5A7E44303430}"/>
          </ac:spMkLst>
        </pc:spChg>
        <pc:spChg chg="mod">
          <ac:chgData name="Kishorsing Patil" userId="cf26af2f-292f-410d-a62b-344675bf233a" providerId="ADAL" clId="{D5D122E2-CD73-41B7-8AE5-F2ADD531A10E}" dt="2022-07-03T18:21:08.258" v="130" actId="20577"/>
          <ac:spMkLst>
            <pc:docMk/>
            <pc:sldMk cId="298890914" sldId="314"/>
            <ac:spMk id="13" creationId="{00000000-0000-0000-0000-000000000000}"/>
          </ac:spMkLst>
        </pc:spChg>
      </pc:sldChg>
      <pc:sldChg chg="modSp mod">
        <pc:chgData name="Kishorsing Patil" userId="cf26af2f-292f-410d-a62b-344675bf233a" providerId="ADAL" clId="{D5D122E2-CD73-41B7-8AE5-F2ADD531A10E}" dt="2022-07-03T18:22:26.884" v="136" actId="20577"/>
        <pc:sldMkLst>
          <pc:docMk/>
          <pc:sldMk cId="127919861" sldId="320"/>
        </pc:sldMkLst>
        <pc:spChg chg="mod">
          <ac:chgData name="Kishorsing Patil" userId="cf26af2f-292f-410d-a62b-344675bf233a" providerId="ADAL" clId="{D5D122E2-CD73-41B7-8AE5-F2ADD531A10E}" dt="2022-07-03T18:22:26.884" v="136" actId="20577"/>
          <ac:spMkLst>
            <pc:docMk/>
            <pc:sldMk cId="127919861" sldId="320"/>
            <ac:spMk id="2" creationId="{DCA8A350-48DC-A78A-3A01-C646ACDE971A}"/>
          </ac:spMkLst>
        </pc:spChg>
      </pc:sldChg>
      <pc:sldChg chg="del">
        <pc:chgData name="Kishorsing Patil" userId="cf26af2f-292f-410d-a62b-344675bf233a" providerId="ADAL" clId="{D5D122E2-CD73-41B7-8AE5-F2ADD531A10E}" dt="2022-07-03T18:23:41.101" v="141" actId="47"/>
        <pc:sldMkLst>
          <pc:docMk/>
          <pc:sldMk cId="2420978554" sldId="321"/>
        </pc:sldMkLst>
      </pc:sldChg>
    </pc:docChg>
  </pc:docChgLst>
  <pc:docChgLst>
    <pc:chgData name="Kishorsing Patil" userId="cf26af2f-292f-410d-a62b-344675bf233a" providerId="ADAL" clId="{C36F96EB-76A2-42A4-88EC-5FBDB934D884}"/>
    <pc:docChg chg="undo custSel addSld delSld modSld">
      <pc:chgData name="Kishorsing Patil" userId="cf26af2f-292f-410d-a62b-344675bf233a" providerId="ADAL" clId="{C36F96EB-76A2-42A4-88EC-5FBDB934D884}" dt="2022-07-02T08:15:56.771" v="1102" actId="12100"/>
      <pc:docMkLst>
        <pc:docMk/>
      </pc:docMkLst>
      <pc:sldChg chg="modSp mod">
        <pc:chgData name="Kishorsing Patil" userId="cf26af2f-292f-410d-a62b-344675bf233a" providerId="ADAL" clId="{C36F96EB-76A2-42A4-88EC-5FBDB934D884}" dt="2022-07-02T04:51:14.836" v="4" actId="20577"/>
        <pc:sldMkLst>
          <pc:docMk/>
          <pc:sldMk cId="3819494077" sldId="256"/>
        </pc:sldMkLst>
        <pc:spChg chg="mod">
          <ac:chgData name="Kishorsing Patil" userId="cf26af2f-292f-410d-a62b-344675bf233a" providerId="ADAL" clId="{C36F96EB-76A2-42A4-88EC-5FBDB934D884}" dt="2022-07-02T04:51:14.836" v="4" actId="20577"/>
          <ac:spMkLst>
            <pc:docMk/>
            <pc:sldMk cId="3819494077" sldId="256"/>
            <ac:spMk id="7" creationId="{00000000-0000-0000-0000-000000000000}"/>
          </ac:spMkLst>
        </pc:spChg>
      </pc:sldChg>
      <pc:sldChg chg="del">
        <pc:chgData name="Kishorsing Patil" userId="cf26af2f-292f-410d-a62b-344675bf233a" providerId="ADAL" clId="{C36F96EB-76A2-42A4-88EC-5FBDB934D884}" dt="2022-07-02T05:14:05.362" v="40" actId="47"/>
        <pc:sldMkLst>
          <pc:docMk/>
          <pc:sldMk cId="2106437688" sldId="257"/>
        </pc:sldMkLst>
      </pc:sldChg>
      <pc:sldChg chg="modSp mod">
        <pc:chgData name="Kishorsing Patil" userId="cf26af2f-292f-410d-a62b-344675bf233a" providerId="ADAL" clId="{C36F96EB-76A2-42A4-88EC-5FBDB934D884}" dt="2022-07-02T08:15:56.771" v="1102" actId="12100"/>
        <pc:sldMkLst>
          <pc:docMk/>
          <pc:sldMk cId="1040414097" sldId="258"/>
        </pc:sldMkLst>
        <pc:spChg chg="mod">
          <ac:chgData name="Kishorsing Patil" userId="cf26af2f-292f-410d-a62b-344675bf233a" providerId="ADAL" clId="{C36F96EB-76A2-42A4-88EC-5FBDB934D884}" dt="2022-07-02T08:05:34.981" v="1046" actId="2711"/>
          <ac:spMkLst>
            <pc:docMk/>
            <pc:sldMk cId="1040414097" sldId="258"/>
            <ac:spMk id="3" creationId="{C7AB6CEB-B706-E4CA-4583-438FACBD71F8}"/>
          </ac:spMkLst>
        </pc:spChg>
        <pc:graphicFrameChg chg="mod">
          <ac:chgData name="Kishorsing Patil" userId="cf26af2f-292f-410d-a62b-344675bf233a" providerId="ADAL" clId="{C36F96EB-76A2-42A4-88EC-5FBDB934D884}" dt="2022-07-02T08:15:56.771" v="1102" actId="12100"/>
          <ac:graphicFrameMkLst>
            <pc:docMk/>
            <pc:sldMk cId="1040414097" sldId="258"/>
            <ac:graphicFrameMk id="4" creationId="{8E5E3E34-C2B0-490E-9B2B-78C9F6241571}"/>
          </ac:graphicFrameMkLst>
        </pc:graphicFrameChg>
      </pc:sldChg>
      <pc:sldChg chg="del">
        <pc:chgData name="Kishorsing Patil" userId="cf26af2f-292f-410d-a62b-344675bf233a" providerId="ADAL" clId="{C36F96EB-76A2-42A4-88EC-5FBDB934D884}" dt="2022-07-02T05:13:14.803" v="37" actId="47"/>
        <pc:sldMkLst>
          <pc:docMk/>
          <pc:sldMk cId="530300601" sldId="263"/>
        </pc:sldMkLst>
      </pc:sldChg>
      <pc:sldChg chg="addSp delSp modSp mod">
        <pc:chgData name="Kishorsing Patil" userId="cf26af2f-292f-410d-a62b-344675bf233a" providerId="ADAL" clId="{C36F96EB-76A2-42A4-88EC-5FBDB934D884}" dt="2022-07-02T07:08:58.768" v="594" actId="1076"/>
        <pc:sldMkLst>
          <pc:docMk/>
          <pc:sldMk cId="952322123" sldId="264"/>
        </pc:sldMkLst>
        <pc:spChg chg="del mod">
          <ac:chgData name="Kishorsing Patil" userId="cf26af2f-292f-410d-a62b-344675bf233a" providerId="ADAL" clId="{C36F96EB-76A2-42A4-88EC-5FBDB934D884}" dt="2022-07-02T07:07:02.036" v="576" actId="478"/>
          <ac:spMkLst>
            <pc:docMk/>
            <pc:sldMk cId="952322123" sldId="264"/>
            <ac:spMk id="7" creationId="{00000000-0000-0000-0000-000000000000}"/>
          </ac:spMkLst>
        </pc:spChg>
        <pc:picChg chg="del mod">
          <ac:chgData name="Kishorsing Patil" userId="cf26af2f-292f-410d-a62b-344675bf233a" providerId="ADAL" clId="{C36F96EB-76A2-42A4-88EC-5FBDB934D884}" dt="2022-07-02T07:08:14.942" v="584" actId="478"/>
          <ac:picMkLst>
            <pc:docMk/>
            <pc:sldMk cId="952322123" sldId="264"/>
            <ac:picMk id="2" creationId="{00000000-0000-0000-0000-000000000000}"/>
          </ac:picMkLst>
        </pc:picChg>
        <pc:picChg chg="add del mod">
          <ac:chgData name="Kishorsing Patil" userId="cf26af2f-292f-410d-a62b-344675bf233a" providerId="ADAL" clId="{C36F96EB-76A2-42A4-88EC-5FBDB934D884}" dt="2022-07-02T07:06:07.379" v="561" actId="478"/>
          <ac:picMkLst>
            <pc:docMk/>
            <pc:sldMk cId="952322123" sldId="264"/>
            <ac:picMk id="3" creationId="{C1E3C9FB-BB04-AC2A-D427-CFBFB9E9CCEE}"/>
          </ac:picMkLst>
        </pc:picChg>
        <pc:picChg chg="add mod">
          <ac:chgData name="Kishorsing Patil" userId="cf26af2f-292f-410d-a62b-344675bf233a" providerId="ADAL" clId="{C36F96EB-76A2-42A4-88EC-5FBDB934D884}" dt="2022-07-02T07:08:48.313" v="591" actId="1076"/>
          <ac:picMkLst>
            <pc:docMk/>
            <pc:sldMk cId="952322123" sldId="264"/>
            <ac:picMk id="5" creationId="{11BD4D19-5F34-CE23-C398-1E71823BA672}"/>
          </ac:picMkLst>
        </pc:picChg>
        <pc:picChg chg="add mod">
          <ac:chgData name="Kishorsing Patil" userId="cf26af2f-292f-410d-a62b-344675bf233a" providerId="ADAL" clId="{C36F96EB-76A2-42A4-88EC-5FBDB934D884}" dt="2022-07-02T07:08:42.178" v="590" actId="1076"/>
          <ac:picMkLst>
            <pc:docMk/>
            <pc:sldMk cId="952322123" sldId="264"/>
            <ac:picMk id="6" creationId="{BB54799E-A7A0-E900-425A-694B0F939346}"/>
          </ac:picMkLst>
        </pc:picChg>
        <pc:picChg chg="add del mod">
          <ac:chgData name="Kishorsing Patil" userId="cf26af2f-292f-410d-a62b-344675bf233a" providerId="ADAL" clId="{C36F96EB-76A2-42A4-88EC-5FBDB934D884}" dt="2022-07-02T07:06:05.105" v="560" actId="478"/>
          <ac:picMkLst>
            <pc:docMk/>
            <pc:sldMk cId="952322123" sldId="264"/>
            <ac:picMk id="2050" creationId="{D076B5B9-3853-C6AF-6E83-0D291E130DA5}"/>
          </ac:picMkLst>
        </pc:picChg>
        <pc:picChg chg="add mod">
          <ac:chgData name="Kishorsing Patil" userId="cf26af2f-292f-410d-a62b-344675bf233a" providerId="ADAL" clId="{C36F96EB-76A2-42A4-88EC-5FBDB934D884}" dt="2022-07-02T07:08:58.768" v="594" actId="1076"/>
          <ac:picMkLst>
            <pc:docMk/>
            <pc:sldMk cId="952322123" sldId="264"/>
            <ac:picMk id="2052" creationId="{59882B35-A072-5BC0-35D2-0135113D9784}"/>
          </ac:picMkLst>
        </pc:picChg>
      </pc:sldChg>
      <pc:sldChg chg="addSp modSp add mod">
        <pc:chgData name="Kishorsing Patil" userId="cf26af2f-292f-410d-a62b-344675bf233a" providerId="ADAL" clId="{C36F96EB-76A2-42A4-88EC-5FBDB934D884}" dt="2022-07-02T08:07:35.862" v="1064" actId="2711"/>
        <pc:sldMkLst>
          <pc:docMk/>
          <pc:sldMk cId="393963777" sldId="265"/>
        </pc:sldMkLst>
        <pc:spChg chg="mod">
          <ac:chgData name="Kishorsing Patil" userId="cf26af2f-292f-410d-a62b-344675bf233a" providerId="ADAL" clId="{C36F96EB-76A2-42A4-88EC-5FBDB934D884}" dt="2022-07-02T08:07:35.862" v="1064" actId="2711"/>
          <ac:spMkLst>
            <pc:docMk/>
            <pc:sldMk cId="393963777" sldId="265"/>
            <ac:spMk id="2" creationId="{00000000-0000-0000-0000-000000000000}"/>
          </ac:spMkLst>
        </pc:spChg>
        <pc:spChg chg="mod">
          <ac:chgData name="Kishorsing Patil" userId="cf26af2f-292f-410d-a62b-344675bf233a" providerId="ADAL" clId="{C36F96EB-76A2-42A4-88EC-5FBDB934D884}" dt="2022-07-02T08:07:07.176" v="1060" actId="255"/>
          <ac:spMkLst>
            <pc:docMk/>
            <pc:sldMk cId="393963777" sldId="265"/>
            <ac:spMk id="13" creationId="{00000000-0000-0000-0000-000000000000}"/>
          </ac:spMkLst>
        </pc:spChg>
        <pc:graphicFrameChg chg="mod modGraphic">
          <ac:chgData name="Kishorsing Patil" userId="cf26af2f-292f-410d-a62b-344675bf233a" providerId="ADAL" clId="{C36F96EB-76A2-42A4-88EC-5FBDB934D884}" dt="2022-07-02T08:07:28.614" v="1063" actId="255"/>
          <ac:graphicFrameMkLst>
            <pc:docMk/>
            <pc:sldMk cId="393963777" sldId="265"/>
            <ac:graphicFrameMk id="4" creationId="{15CCD60B-05B6-594A-BC5A-6DB5E8185C57}"/>
          </ac:graphicFrameMkLst>
        </pc:graphicFrameChg>
        <pc:picChg chg="add mod">
          <ac:chgData name="Kishorsing Patil" userId="cf26af2f-292f-410d-a62b-344675bf233a" providerId="ADAL" clId="{C36F96EB-76A2-42A4-88EC-5FBDB934D884}" dt="2022-07-02T05:17:55.012" v="71" actId="1076"/>
          <ac:picMkLst>
            <pc:docMk/>
            <pc:sldMk cId="393963777" sldId="265"/>
            <ac:picMk id="3" creationId="{26170909-99C6-432E-58A1-EA2EDA50DA9A}"/>
          </ac:picMkLst>
        </pc:picChg>
        <pc:picChg chg="mod">
          <ac:chgData name="Kishorsing Patil" userId="cf26af2f-292f-410d-a62b-344675bf233a" providerId="ADAL" clId="{C36F96EB-76A2-42A4-88EC-5FBDB934D884}" dt="2022-07-02T08:06:55.106" v="1058" actId="1076"/>
          <ac:picMkLst>
            <pc:docMk/>
            <pc:sldMk cId="393963777" sldId="265"/>
            <ac:picMk id="5" creationId="{00000000-0000-0000-0000-000000000000}"/>
          </ac:picMkLst>
        </pc:picChg>
        <pc:picChg chg="mod">
          <ac:chgData name="Kishorsing Patil" userId="cf26af2f-292f-410d-a62b-344675bf233a" providerId="ADAL" clId="{C36F96EB-76A2-42A4-88EC-5FBDB934D884}" dt="2022-07-02T07:08:01.875" v="582" actId="1076"/>
          <ac:picMkLst>
            <pc:docMk/>
            <pc:sldMk cId="393963777" sldId="265"/>
            <ac:picMk id="14" creationId="{00000000-0000-0000-0000-000000000000}"/>
          </ac:picMkLst>
        </pc:picChg>
      </pc:sldChg>
      <pc:sldChg chg="addSp modSp add mod">
        <pc:chgData name="Kishorsing Patil" userId="cf26af2f-292f-410d-a62b-344675bf233a" providerId="ADAL" clId="{C36F96EB-76A2-42A4-88EC-5FBDB934D884}" dt="2022-07-02T08:06:50.916" v="1057" actId="1076"/>
        <pc:sldMkLst>
          <pc:docMk/>
          <pc:sldMk cId="2130068574" sldId="266"/>
        </pc:sldMkLst>
        <pc:spChg chg="mod">
          <ac:chgData name="Kishorsing Patil" userId="cf26af2f-292f-410d-a62b-344675bf233a" providerId="ADAL" clId="{C36F96EB-76A2-42A4-88EC-5FBDB934D884}" dt="2022-07-02T08:06:32.473" v="1054" actId="2711"/>
          <ac:spMkLst>
            <pc:docMk/>
            <pc:sldMk cId="2130068574" sldId="266"/>
            <ac:spMk id="13" creationId="{00000000-0000-0000-0000-000000000000}"/>
          </ac:spMkLst>
        </pc:spChg>
        <pc:graphicFrameChg chg="mod">
          <ac:chgData name="Kishorsing Patil" userId="cf26af2f-292f-410d-a62b-344675bf233a" providerId="ADAL" clId="{C36F96EB-76A2-42A4-88EC-5FBDB934D884}" dt="2022-07-02T08:06:50.916" v="1057" actId="1076"/>
          <ac:graphicFrameMkLst>
            <pc:docMk/>
            <pc:sldMk cId="2130068574" sldId="266"/>
            <ac:graphicFrameMk id="6" creationId="{19CF3241-8C6D-B943-94A4-6BC56DC44E76}"/>
          </ac:graphicFrameMkLst>
        </pc:graphicFrameChg>
        <pc:picChg chg="add mod">
          <ac:chgData name="Kishorsing Patil" userId="cf26af2f-292f-410d-a62b-344675bf233a" providerId="ADAL" clId="{C36F96EB-76A2-42A4-88EC-5FBDB934D884}" dt="2022-07-02T05:17:45.007" v="69" actId="1076"/>
          <ac:picMkLst>
            <pc:docMk/>
            <pc:sldMk cId="2130068574" sldId="266"/>
            <ac:picMk id="2" creationId="{5CDE412C-2D6A-0271-3403-30A95BFC49C8}"/>
          </ac:picMkLst>
        </pc:picChg>
        <pc:picChg chg="mod">
          <ac:chgData name="Kishorsing Patil" userId="cf26af2f-292f-410d-a62b-344675bf233a" providerId="ADAL" clId="{C36F96EB-76A2-42A4-88EC-5FBDB934D884}" dt="2022-07-02T05:17:15.934" v="65" actId="1076"/>
          <ac:picMkLst>
            <pc:docMk/>
            <pc:sldMk cId="2130068574" sldId="266"/>
            <ac:picMk id="5" creationId="{00000000-0000-0000-0000-000000000000}"/>
          </ac:picMkLst>
        </pc:picChg>
      </pc:sldChg>
      <pc:sldChg chg="addSp delSp modSp add mod">
        <pc:chgData name="Kishorsing Patil" userId="cf26af2f-292f-410d-a62b-344675bf233a" providerId="ADAL" clId="{C36F96EB-76A2-42A4-88EC-5FBDB934D884}" dt="2022-07-02T08:12:32.683" v="1098" actId="6549"/>
        <pc:sldMkLst>
          <pc:docMk/>
          <pc:sldMk cId="3335409241" sldId="276"/>
        </pc:sldMkLst>
        <pc:spChg chg="mod">
          <ac:chgData name="Kishorsing Patil" userId="cf26af2f-292f-410d-a62b-344675bf233a" providerId="ADAL" clId="{C36F96EB-76A2-42A4-88EC-5FBDB934D884}" dt="2022-07-02T08:08:47.208" v="1073" actId="113"/>
          <ac:spMkLst>
            <pc:docMk/>
            <pc:sldMk cId="3335409241" sldId="276"/>
            <ac:spMk id="7" creationId="{4C5D57CD-D70C-CEBF-BADB-EB7E2793F751}"/>
          </ac:spMkLst>
        </pc:spChg>
        <pc:spChg chg="mod">
          <ac:chgData name="Kishorsing Patil" userId="cf26af2f-292f-410d-a62b-344675bf233a" providerId="ADAL" clId="{C36F96EB-76A2-42A4-88EC-5FBDB934D884}" dt="2022-07-02T08:12:32.683" v="1098" actId="6549"/>
          <ac:spMkLst>
            <pc:docMk/>
            <pc:sldMk cId="3335409241" sldId="276"/>
            <ac:spMk id="8" creationId="{BDAFD97A-6022-FC6F-88B2-FA917EE152C6}"/>
          </ac:spMkLst>
        </pc:spChg>
        <pc:graphicFrameChg chg="del modGraphic">
          <ac:chgData name="Kishorsing Patil" userId="cf26af2f-292f-410d-a62b-344675bf233a" providerId="ADAL" clId="{C36F96EB-76A2-42A4-88EC-5FBDB934D884}" dt="2022-07-02T07:23:41.428" v="711" actId="478"/>
          <ac:graphicFrameMkLst>
            <pc:docMk/>
            <pc:sldMk cId="3335409241" sldId="276"/>
            <ac:graphicFrameMk id="4" creationId="{8A5282FF-46F3-A40E-7150-0EE0EB25CB25}"/>
          </ac:graphicFrameMkLst>
        </pc:graphicFrameChg>
        <pc:graphicFrameChg chg="add mod modGraphic">
          <ac:chgData name="Kishorsing Patil" userId="cf26af2f-292f-410d-a62b-344675bf233a" providerId="ADAL" clId="{C36F96EB-76A2-42A4-88EC-5FBDB934D884}" dt="2022-07-02T08:08:29.465" v="1071" actId="255"/>
          <ac:graphicFrameMkLst>
            <pc:docMk/>
            <pc:sldMk cId="3335409241" sldId="276"/>
            <ac:graphicFrameMk id="6" creationId="{2B7502DC-2FFA-421F-561C-B09E71BDB498}"/>
          </ac:graphicFrameMkLst>
        </pc:graphicFrameChg>
        <pc:picChg chg="del mod">
          <ac:chgData name="Kishorsing Patil" userId="cf26af2f-292f-410d-a62b-344675bf233a" providerId="ADAL" clId="{C36F96EB-76A2-42A4-88EC-5FBDB934D884}" dt="2022-07-02T05:18:18.033" v="77" actId="478"/>
          <ac:picMkLst>
            <pc:docMk/>
            <pc:sldMk cId="3335409241" sldId="276"/>
            <ac:picMk id="2" creationId="{DE8A97A0-1C20-2A73-C030-C5713C1512E4}"/>
          </ac:picMkLst>
        </pc:picChg>
        <pc:picChg chg="add mod">
          <ac:chgData name="Kishorsing Patil" userId="cf26af2f-292f-410d-a62b-344675bf233a" providerId="ADAL" clId="{C36F96EB-76A2-42A4-88EC-5FBDB934D884}" dt="2022-07-02T05:18:22.775" v="79" actId="1076"/>
          <ac:picMkLst>
            <pc:docMk/>
            <pc:sldMk cId="3335409241" sldId="276"/>
            <ac:picMk id="3" creationId="{E5DDC38A-E8A3-1A55-72EF-E3C5A0F0C711}"/>
          </ac:picMkLst>
        </pc:picChg>
      </pc:sldChg>
      <pc:sldChg chg="del">
        <pc:chgData name="Kishorsing Patil" userId="cf26af2f-292f-410d-a62b-344675bf233a" providerId="ADAL" clId="{C36F96EB-76A2-42A4-88EC-5FBDB934D884}" dt="2022-07-02T05:13:00.667" v="36" actId="47"/>
        <pc:sldMkLst>
          <pc:docMk/>
          <pc:sldMk cId="140519144" sldId="277"/>
        </pc:sldMkLst>
      </pc:sldChg>
      <pc:sldChg chg="del">
        <pc:chgData name="Kishorsing Patil" userId="cf26af2f-292f-410d-a62b-344675bf233a" providerId="ADAL" clId="{C36F96EB-76A2-42A4-88EC-5FBDB934D884}" dt="2022-07-02T05:13:20.706" v="38" actId="47"/>
        <pc:sldMkLst>
          <pc:docMk/>
          <pc:sldMk cId="1034542257" sldId="278"/>
        </pc:sldMkLst>
      </pc:sldChg>
      <pc:sldChg chg="del">
        <pc:chgData name="Kishorsing Patil" userId="cf26af2f-292f-410d-a62b-344675bf233a" providerId="ADAL" clId="{C36F96EB-76A2-42A4-88EC-5FBDB934D884}" dt="2022-07-02T05:14:38.159" v="43" actId="47"/>
        <pc:sldMkLst>
          <pc:docMk/>
          <pc:sldMk cId="2830894142" sldId="280"/>
        </pc:sldMkLst>
      </pc:sldChg>
      <pc:sldChg chg="del">
        <pc:chgData name="Kishorsing Patil" userId="cf26af2f-292f-410d-a62b-344675bf233a" providerId="ADAL" clId="{C36F96EB-76A2-42A4-88EC-5FBDB934D884}" dt="2022-07-02T05:14:12.591" v="41" actId="47"/>
        <pc:sldMkLst>
          <pc:docMk/>
          <pc:sldMk cId="1455153672" sldId="281"/>
        </pc:sldMkLst>
      </pc:sldChg>
      <pc:sldChg chg="del">
        <pc:chgData name="Kishorsing Patil" userId="cf26af2f-292f-410d-a62b-344675bf233a" providerId="ADAL" clId="{C36F96EB-76A2-42A4-88EC-5FBDB934D884}" dt="2022-07-02T05:14:34.075" v="42" actId="47"/>
        <pc:sldMkLst>
          <pc:docMk/>
          <pc:sldMk cId="1883459106" sldId="282"/>
        </pc:sldMkLst>
      </pc:sldChg>
      <pc:sldChg chg="del">
        <pc:chgData name="Kishorsing Patil" userId="cf26af2f-292f-410d-a62b-344675bf233a" providerId="ADAL" clId="{C36F96EB-76A2-42A4-88EC-5FBDB934D884}" dt="2022-07-02T05:13:42.744" v="39" actId="47"/>
        <pc:sldMkLst>
          <pc:docMk/>
          <pc:sldMk cId="2419426870" sldId="287"/>
        </pc:sldMkLst>
      </pc:sldChg>
      <pc:sldChg chg="del">
        <pc:chgData name="Kishorsing Patil" userId="cf26af2f-292f-410d-a62b-344675bf233a" providerId="ADAL" clId="{C36F96EB-76A2-42A4-88EC-5FBDB934D884}" dt="2022-07-02T05:14:43.543" v="45" actId="47"/>
        <pc:sldMkLst>
          <pc:docMk/>
          <pc:sldMk cId="1051938200" sldId="288"/>
        </pc:sldMkLst>
      </pc:sldChg>
      <pc:sldChg chg="del">
        <pc:chgData name="Kishorsing Patil" userId="cf26af2f-292f-410d-a62b-344675bf233a" providerId="ADAL" clId="{C36F96EB-76A2-42A4-88EC-5FBDB934D884}" dt="2022-07-02T05:14:44.941" v="46" actId="47"/>
        <pc:sldMkLst>
          <pc:docMk/>
          <pc:sldMk cId="877791639" sldId="289"/>
        </pc:sldMkLst>
      </pc:sldChg>
      <pc:sldChg chg="del">
        <pc:chgData name="Kishorsing Patil" userId="cf26af2f-292f-410d-a62b-344675bf233a" providerId="ADAL" clId="{C36F96EB-76A2-42A4-88EC-5FBDB934D884}" dt="2022-07-02T05:14:46.452" v="47" actId="47"/>
        <pc:sldMkLst>
          <pc:docMk/>
          <pc:sldMk cId="1095667333" sldId="290"/>
        </pc:sldMkLst>
      </pc:sldChg>
      <pc:sldChg chg="del">
        <pc:chgData name="Kishorsing Patil" userId="cf26af2f-292f-410d-a62b-344675bf233a" providerId="ADAL" clId="{C36F96EB-76A2-42A4-88EC-5FBDB934D884}" dt="2022-07-02T05:14:42.212" v="44" actId="47"/>
        <pc:sldMkLst>
          <pc:docMk/>
          <pc:sldMk cId="3327270318" sldId="292"/>
        </pc:sldMkLst>
      </pc:sldChg>
      <pc:sldChg chg="addSp modSp add mod">
        <pc:chgData name="Kishorsing Patil" userId="cf26af2f-292f-410d-a62b-344675bf233a" providerId="ADAL" clId="{C36F96EB-76A2-42A4-88EC-5FBDB934D884}" dt="2022-07-02T08:05:46.998" v="1048" actId="255"/>
        <pc:sldMkLst>
          <pc:docMk/>
          <pc:sldMk cId="2987348150" sldId="293"/>
        </pc:sldMkLst>
        <pc:spChg chg="mod">
          <ac:chgData name="Kishorsing Patil" userId="cf26af2f-292f-410d-a62b-344675bf233a" providerId="ADAL" clId="{C36F96EB-76A2-42A4-88EC-5FBDB934D884}" dt="2022-07-02T08:02:31.143" v="1032" actId="2711"/>
          <ac:spMkLst>
            <pc:docMk/>
            <pc:sldMk cId="2987348150" sldId="293"/>
            <ac:spMk id="2" creationId="{00000000-0000-0000-0000-000000000000}"/>
          </ac:spMkLst>
        </pc:spChg>
        <pc:spChg chg="mod">
          <ac:chgData name="Kishorsing Patil" userId="cf26af2f-292f-410d-a62b-344675bf233a" providerId="ADAL" clId="{C36F96EB-76A2-42A4-88EC-5FBDB934D884}" dt="2022-07-02T08:05:46.998" v="1048" actId="255"/>
          <ac:spMkLst>
            <pc:docMk/>
            <pc:sldMk cId="2987348150" sldId="293"/>
            <ac:spMk id="13" creationId="{00000000-0000-0000-0000-000000000000}"/>
          </ac:spMkLst>
        </pc:spChg>
        <pc:spChg chg="mod">
          <ac:chgData name="Kishorsing Patil" userId="cf26af2f-292f-410d-a62b-344675bf233a" providerId="ADAL" clId="{C36F96EB-76A2-42A4-88EC-5FBDB934D884}" dt="2022-07-02T08:03:33.138" v="1038" actId="13926"/>
          <ac:spMkLst>
            <pc:docMk/>
            <pc:sldMk cId="2987348150" sldId="293"/>
            <ac:spMk id="15" creationId="{6B323435-F91F-C248-8B84-128299EA90C0}"/>
          </ac:spMkLst>
        </pc:spChg>
        <pc:spChg chg="mod">
          <ac:chgData name="Kishorsing Patil" userId="cf26af2f-292f-410d-a62b-344675bf233a" providerId="ADAL" clId="{C36F96EB-76A2-42A4-88EC-5FBDB934D884}" dt="2022-07-02T08:03:12.326" v="1036" actId="108"/>
          <ac:spMkLst>
            <pc:docMk/>
            <pc:sldMk cId="2987348150" sldId="293"/>
            <ac:spMk id="16" creationId="{3667C42F-D0A1-E841-8D7C-E9D146E80604}"/>
          </ac:spMkLst>
        </pc:spChg>
        <pc:picChg chg="add mod">
          <ac:chgData name="Kishorsing Patil" userId="cf26af2f-292f-410d-a62b-344675bf233a" providerId="ADAL" clId="{C36F96EB-76A2-42A4-88EC-5FBDB934D884}" dt="2022-07-02T05:17:00.028" v="61" actId="1076"/>
          <ac:picMkLst>
            <pc:docMk/>
            <pc:sldMk cId="2987348150" sldId="293"/>
            <ac:picMk id="3" creationId="{605B52C3-BBFD-B26B-38FC-F6160FECD6BB}"/>
          </ac:picMkLst>
        </pc:picChg>
        <pc:picChg chg="mod">
          <ac:chgData name="Kishorsing Patil" userId="cf26af2f-292f-410d-a62b-344675bf233a" providerId="ADAL" clId="{C36F96EB-76A2-42A4-88EC-5FBDB934D884}" dt="2022-07-02T05:16:08.097" v="52" actId="1076"/>
          <ac:picMkLst>
            <pc:docMk/>
            <pc:sldMk cId="2987348150" sldId="293"/>
            <ac:picMk id="5" creationId="{00000000-0000-0000-0000-000000000000}"/>
          </ac:picMkLst>
        </pc:picChg>
      </pc:sldChg>
      <pc:sldChg chg="addSp modSp add mod">
        <pc:chgData name="Kishorsing Patil" userId="cf26af2f-292f-410d-a62b-344675bf233a" providerId="ADAL" clId="{C36F96EB-76A2-42A4-88EC-5FBDB934D884}" dt="2022-07-02T08:06:11.513" v="1052" actId="2711"/>
        <pc:sldMkLst>
          <pc:docMk/>
          <pc:sldMk cId="1030972468" sldId="294"/>
        </pc:sldMkLst>
        <pc:spChg chg="mod">
          <ac:chgData name="Kishorsing Patil" userId="cf26af2f-292f-410d-a62b-344675bf233a" providerId="ADAL" clId="{C36F96EB-76A2-42A4-88EC-5FBDB934D884}" dt="2022-07-02T08:06:03.179" v="1051" actId="1076"/>
          <ac:spMkLst>
            <pc:docMk/>
            <pc:sldMk cId="1030972468" sldId="294"/>
            <ac:spMk id="4" creationId="{00000000-0000-0000-0000-000000000000}"/>
          </ac:spMkLst>
        </pc:spChg>
        <pc:graphicFrameChg chg="mod">
          <ac:chgData name="Kishorsing Patil" userId="cf26af2f-292f-410d-a62b-344675bf233a" providerId="ADAL" clId="{C36F96EB-76A2-42A4-88EC-5FBDB934D884}" dt="2022-07-02T08:06:11.513" v="1052" actId="2711"/>
          <ac:graphicFrameMkLst>
            <pc:docMk/>
            <pc:sldMk cId="1030972468" sldId="294"/>
            <ac:graphicFrameMk id="7" creationId="{AB130782-DE62-BB4F-B70A-4302105D3053}"/>
          </ac:graphicFrameMkLst>
        </pc:graphicFrameChg>
        <pc:picChg chg="add mod">
          <ac:chgData name="Kishorsing Patil" userId="cf26af2f-292f-410d-a62b-344675bf233a" providerId="ADAL" clId="{C36F96EB-76A2-42A4-88EC-5FBDB934D884}" dt="2022-07-02T05:17:10.450" v="64" actId="1076"/>
          <ac:picMkLst>
            <pc:docMk/>
            <pc:sldMk cId="1030972468" sldId="294"/>
            <ac:picMk id="2" creationId="{B796EB06-790F-6CD0-04D6-7F9CC7EED701}"/>
          </ac:picMkLst>
        </pc:picChg>
        <pc:picChg chg="mod">
          <ac:chgData name="Kishorsing Patil" userId="cf26af2f-292f-410d-a62b-344675bf233a" providerId="ADAL" clId="{C36F96EB-76A2-42A4-88EC-5FBDB934D884}" dt="2022-07-02T05:17:04.813" v="62" actId="1076"/>
          <ac:picMkLst>
            <pc:docMk/>
            <pc:sldMk cId="1030972468" sldId="294"/>
            <ac:picMk id="5" creationId="{00000000-0000-0000-0000-000000000000}"/>
          </ac:picMkLst>
        </pc:picChg>
      </pc:sldChg>
      <pc:sldChg chg="addSp delSp modSp add mod">
        <pc:chgData name="Kishorsing Patil" userId="cf26af2f-292f-410d-a62b-344675bf233a" providerId="ADAL" clId="{C36F96EB-76A2-42A4-88EC-5FBDB934D884}" dt="2022-07-02T08:07:57.929" v="1067" actId="2711"/>
        <pc:sldMkLst>
          <pc:docMk/>
          <pc:sldMk cId="21883968" sldId="295"/>
        </pc:sldMkLst>
        <pc:spChg chg="mod">
          <ac:chgData name="Kishorsing Patil" userId="cf26af2f-292f-410d-a62b-344675bf233a" providerId="ADAL" clId="{C36F96EB-76A2-42A4-88EC-5FBDB934D884}" dt="2022-07-02T08:07:51.311" v="1066" actId="255"/>
          <ac:spMkLst>
            <pc:docMk/>
            <pc:sldMk cId="21883968" sldId="295"/>
            <ac:spMk id="13" creationId="{00000000-0000-0000-0000-000000000000}"/>
          </ac:spMkLst>
        </pc:spChg>
        <pc:graphicFrameChg chg="modGraphic">
          <ac:chgData name="Kishorsing Patil" userId="cf26af2f-292f-410d-a62b-344675bf233a" providerId="ADAL" clId="{C36F96EB-76A2-42A4-88EC-5FBDB934D884}" dt="2022-07-02T08:07:57.929" v="1067" actId="2711"/>
          <ac:graphicFrameMkLst>
            <pc:docMk/>
            <pc:sldMk cId="21883968" sldId="295"/>
            <ac:graphicFrameMk id="4" creationId="{99A877A9-3188-0854-5D99-A41DC3B00FA4}"/>
          </ac:graphicFrameMkLst>
        </pc:graphicFrameChg>
        <pc:picChg chg="del mod">
          <ac:chgData name="Kishorsing Patil" userId="cf26af2f-292f-410d-a62b-344675bf233a" providerId="ADAL" clId="{C36F96EB-76A2-42A4-88EC-5FBDB934D884}" dt="2022-07-02T05:18:06.855" v="73" actId="478"/>
          <ac:picMkLst>
            <pc:docMk/>
            <pc:sldMk cId="21883968" sldId="295"/>
            <ac:picMk id="2" creationId="{B519FED0-03FE-5A6A-3B71-C6D3B9553044}"/>
          </ac:picMkLst>
        </pc:picChg>
        <pc:picChg chg="add mod">
          <ac:chgData name="Kishorsing Patil" userId="cf26af2f-292f-410d-a62b-344675bf233a" providerId="ADAL" clId="{C36F96EB-76A2-42A4-88EC-5FBDB934D884}" dt="2022-07-02T05:18:11.476" v="75" actId="1076"/>
          <ac:picMkLst>
            <pc:docMk/>
            <pc:sldMk cId="21883968" sldId="295"/>
            <ac:picMk id="3" creationId="{CBCB76AD-50C2-BB35-D2D1-657A5A924DC4}"/>
          </ac:picMkLst>
        </pc:picChg>
      </pc:sldChg>
      <pc:sldChg chg="addSp delSp modSp add mod">
        <pc:chgData name="Kishorsing Patil" userId="cf26af2f-292f-410d-a62b-344675bf233a" providerId="ADAL" clId="{C36F96EB-76A2-42A4-88EC-5FBDB934D884}" dt="2022-07-02T08:09:04.097" v="1075" actId="255"/>
        <pc:sldMkLst>
          <pc:docMk/>
          <pc:sldMk cId="578222410" sldId="296"/>
        </pc:sldMkLst>
        <pc:spChg chg="mod">
          <ac:chgData name="Kishorsing Patil" userId="cf26af2f-292f-410d-a62b-344675bf233a" providerId="ADAL" clId="{C36F96EB-76A2-42A4-88EC-5FBDB934D884}" dt="2022-07-02T08:09:04.097" v="1075" actId="255"/>
          <ac:spMkLst>
            <pc:docMk/>
            <pc:sldMk cId="578222410" sldId="296"/>
            <ac:spMk id="4" creationId="{00000000-0000-0000-0000-000000000000}"/>
          </ac:spMkLst>
        </pc:spChg>
        <pc:picChg chg="del">
          <ac:chgData name="Kishorsing Patil" userId="cf26af2f-292f-410d-a62b-344675bf233a" providerId="ADAL" clId="{C36F96EB-76A2-42A4-88EC-5FBDB934D884}" dt="2022-07-02T05:18:29.169" v="80" actId="478"/>
          <ac:picMkLst>
            <pc:docMk/>
            <pc:sldMk cId="578222410" sldId="296"/>
            <ac:picMk id="2" creationId="{B75BD788-6AAF-A9E0-37A6-0D87D402EF7C}"/>
          </ac:picMkLst>
        </pc:picChg>
        <pc:picChg chg="add mod">
          <ac:chgData name="Kishorsing Patil" userId="cf26af2f-292f-410d-a62b-344675bf233a" providerId="ADAL" clId="{C36F96EB-76A2-42A4-88EC-5FBDB934D884}" dt="2022-07-02T05:18:34.204" v="82" actId="1076"/>
          <ac:picMkLst>
            <pc:docMk/>
            <pc:sldMk cId="578222410" sldId="296"/>
            <ac:picMk id="8" creationId="{79D0A4BD-A207-E985-A87F-ED3FB1633101}"/>
          </ac:picMkLst>
        </pc:picChg>
      </pc:sldChg>
      <pc:sldChg chg="addSp delSp modSp add mod">
        <pc:chgData name="Kishorsing Patil" userId="cf26af2f-292f-410d-a62b-344675bf233a" providerId="ADAL" clId="{C36F96EB-76A2-42A4-88EC-5FBDB934D884}" dt="2022-07-02T08:10:27.534" v="1085" actId="255"/>
        <pc:sldMkLst>
          <pc:docMk/>
          <pc:sldMk cId="2617879939" sldId="297"/>
        </pc:sldMkLst>
        <pc:spChg chg="add mod">
          <ac:chgData name="Kishorsing Patil" userId="cf26af2f-292f-410d-a62b-344675bf233a" providerId="ADAL" clId="{C36F96EB-76A2-42A4-88EC-5FBDB934D884}" dt="2022-07-02T07:30:50.136" v="733" actId="1076"/>
          <ac:spMkLst>
            <pc:docMk/>
            <pc:sldMk cId="2617879939" sldId="297"/>
            <ac:spMk id="6" creationId="{43F6933C-D44A-17D9-1A51-40719DD3BD1A}"/>
          </ac:spMkLst>
        </pc:spChg>
        <pc:spChg chg="mod">
          <ac:chgData name="Kishorsing Patil" userId="cf26af2f-292f-410d-a62b-344675bf233a" providerId="ADAL" clId="{C36F96EB-76A2-42A4-88EC-5FBDB934D884}" dt="2022-07-02T07:30:54.695" v="734" actId="1076"/>
          <ac:spMkLst>
            <pc:docMk/>
            <pc:sldMk cId="2617879939" sldId="297"/>
            <ac:spMk id="7" creationId="{4C5D57CD-D70C-CEBF-BADB-EB7E2793F751}"/>
          </ac:spMkLst>
        </pc:spChg>
        <pc:spChg chg="mod">
          <ac:chgData name="Kishorsing Patil" userId="cf26af2f-292f-410d-a62b-344675bf233a" providerId="ADAL" clId="{C36F96EB-76A2-42A4-88EC-5FBDB934D884}" dt="2022-07-02T08:10:27.534" v="1085" actId="255"/>
          <ac:spMkLst>
            <pc:docMk/>
            <pc:sldMk cId="2617879939" sldId="297"/>
            <ac:spMk id="8" creationId="{BDAFD97A-6022-FC6F-88B2-FA917EE152C6}"/>
          </ac:spMkLst>
        </pc:spChg>
        <pc:graphicFrameChg chg="add mod modGraphic">
          <ac:chgData name="Kishorsing Patil" userId="cf26af2f-292f-410d-a62b-344675bf233a" providerId="ADAL" clId="{C36F96EB-76A2-42A4-88EC-5FBDB934D884}" dt="2022-07-02T07:30:45.305" v="732" actId="1076"/>
          <ac:graphicFrameMkLst>
            <pc:docMk/>
            <pc:sldMk cId="2617879939" sldId="297"/>
            <ac:graphicFrameMk id="2" creationId="{A1254C1B-9CC3-96D5-5503-591945FD0487}"/>
          </ac:graphicFrameMkLst>
        </pc:graphicFrameChg>
        <pc:graphicFrameChg chg="del modGraphic">
          <ac:chgData name="Kishorsing Patil" userId="cf26af2f-292f-410d-a62b-344675bf233a" providerId="ADAL" clId="{C36F96EB-76A2-42A4-88EC-5FBDB934D884}" dt="2022-07-02T05:20:19.788" v="128" actId="478"/>
          <ac:graphicFrameMkLst>
            <pc:docMk/>
            <pc:sldMk cId="2617879939" sldId="297"/>
            <ac:graphicFrameMk id="4" creationId="{8A5282FF-46F3-A40E-7150-0EE0EB25CB25}"/>
          </ac:graphicFrameMkLst>
        </pc:graphicFrameChg>
      </pc:sldChg>
      <pc:sldChg chg="addSp modSp add mod">
        <pc:chgData name="Kishorsing Patil" userId="cf26af2f-292f-410d-a62b-344675bf233a" providerId="ADAL" clId="{C36F96EB-76A2-42A4-88EC-5FBDB934D884}" dt="2022-07-02T08:10:00.949" v="1083" actId="20577"/>
        <pc:sldMkLst>
          <pc:docMk/>
          <pc:sldMk cId="3247566020" sldId="298"/>
        </pc:sldMkLst>
        <pc:spChg chg="mod">
          <ac:chgData name="Kishorsing Patil" userId="cf26af2f-292f-410d-a62b-344675bf233a" providerId="ADAL" clId="{C36F96EB-76A2-42A4-88EC-5FBDB934D884}" dt="2022-07-02T07:10:27.900" v="597" actId="1076"/>
          <ac:spMkLst>
            <pc:docMk/>
            <pc:sldMk cId="3247566020" sldId="298"/>
            <ac:spMk id="7" creationId="{4C5D57CD-D70C-CEBF-BADB-EB7E2793F751}"/>
          </ac:spMkLst>
        </pc:spChg>
        <pc:spChg chg="mod">
          <ac:chgData name="Kishorsing Patil" userId="cf26af2f-292f-410d-a62b-344675bf233a" providerId="ADAL" clId="{C36F96EB-76A2-42A4-88EC-5FBDB934D884}" dt="2022-07-02T08:09:23.596" v="1077" actId="255"/>
          <ac:spMkLst>
            <pc:docMk/>
            <pc:sldMk cId="3247566020" sldId="298"/>
            <ac:spMk id="8" creationId="{BDAFD97A-6022-FC6F-88B2-FA917EE152C6}"/>
          </ac:spMkLst>
        </pc:spChg>
        <pc:graphicFrameChg chg="add mod modGraphic">
          <ac:chgData name="Kishorsing Patil" userId="cf26af2f-292f-410d-a62b-344675bf233a" providerId="ADAL" clId="{C36F96EB-76A2-42A4-88EC-5FBDB934D884}" dt="2022-07-02T08:10:00.949" v="1083" actId="20577"/>
          <ac:graphicFrameMkLst>
            <pc:docMk/>
            <pc:sldMk cId="3247566020" sldId="298"/>
            <ac:graphicFrameMk id="2" creationId="{C6380648-AD49-2BD4-80F4-025734513F5E}"/>
          </ac:graphicFrameMkLst>
        </pc:graphicFrameChg>
      </pc:sldChg>
      <pc:sldChg chg="addSp delSp modSp add mod">
        <pc:chgData name="Kishorsing Patil" userId="cf26af2f-292f-410d-a62b-344675bf233a" providerId="ADAL" clId="{C36F96EB-76A2-42A4-88EC-5FBDB934D884}" dt="2022-07-02T08:11:09.839" v="1089" actId="255"/>
        <pc:sldMkLst>
          <pc:docMk/>
          <pc:sldMk cId="1394646274" sldId="299"/>
        </pc:sldMkLst>
        <pc:spChg chg="add mod">
          <ac:chgData name="Kishorsing Patil" userId="cf26af2f-292f-410d-a62b-344675bf233a" providerId="ADAL" clId="{C36F96EB-76A2-42A4-88EC-5FBDB934D884}" dt="2022-07-02T08:11:09.839" v="1089" actId="255"/>
          <ac:spMkLst>
            <pc:docMk/>
            <pc:sldMk cId="1394646274" sldId="299"/>
            <ac:spMk id="4" creationId="{AD3078F2-2991-FEA4-3935-5D3228C91C5C}"/>
          </ac:spMkLst>
        </pc:spChg>
        <pc:spChg chg="del">
          <ac:chgData name="Kishorsing Patil" userId="cf26af2f-292f-410d-a62b-344675bf233a" providerId="ADAL" clId="{C36F96EB-76A2-42A4-88EC-5FBDB934D884}" dt="2022-07-02T07:31:37.933" v="752" actId="478"/>
          <ac:spMkLst>
            <pc:docMk/>
            <pc:sldMk cId="1394646274" sldId="299"/>
            <ac:spMk id="7" creationId="{4C5D57CD-D70C-CEBF-BADB-EB7E2793F751}"/>
          </ac:spMkLst>
        </pc:spChg>
        <pc:spChg chg="mod">
          <ac:chgData name="Kishorsing Patil" userId="cf26af2f-292f-410d-a62b-344675bf233a" providerId="ADAL" clId="{C36F96EB-76A2-42A4-88EC-5FBDB934D884}" dt="2022-07-02T08:10:50.417" v="1087" actId="2711"/>
          <ac:spMkLst>
            <pc:docMk/>
            <pc:sldMk cId="1394646274" sldId="299"/>
            <ac:spMk id="8" creationId="{BDAFD97A-6022-FC6F-88B2-FA917EE152C6}"/>
          </ac:spMkLst>
        </pc:spChg>
        <pc:graphicFrameChg chg="del">
          <ac:chgData name="Kishorsing Patil" userId="cf26af2f-292f-410d-a62b-344675bf233a" providerId="ADAL" clId="{C36F96EB-76A2-42A4-88EC-5FBDB934D884}" dt="2022-07-02T07:31:32.125" v="751" actId="478"/>
          <ac:graphicFrameMkLst>
            <pc:docMk/>
            <pc:sldMk cId="1394646274" sldId="299"/>
            <ac:graphicFrameMk id="2" creationId="{C6380648-AD49-2BD4-80F4-025734513F5E}"/>
          </ac:graphicFrameMkLst>
        </pc:graphicFrameChg>
        <pc:picChg chg="mod">
          <ac:chgData name="Kishorsing Patil" userId="cf26af2f-292f-410d-a62b-344675bf233a" providerId="ADAL" clId="{C36F96EB-76A2-42A4-88EC-5FBDB934D884}" dt="2022-07-02T07:51:25.464" v="903" actId="1076"/>
          <ac:picMkLst>
            <pc:docMk/>
            <pc:sldMk cId="1394646274" sldId="299"/>
            <ac:picMk id="5" creationId="{00000000-0000-0000-0000-000000000000}"/>
          </ac:picMkLst>
        </pc:picChg>
      </pc:sldChg>
    </pc:docChg>
  </pc:docChgLst>
  <pc:docChgLst>
    <pc:chgData name="Kishorsing Patil" userId="cf26af2f-292f-410d-a62b-344675bf233a" providerId="ADAL" clId="{08162976-7E21-44C2-99BE-D2B6F177522B}"/>
    <pc:docChg chg="undo custSel addSld delSld modSld">
      <pc:chgData name="Kishorsing Patil" userId="cf26af2f-292f-410d-a62b-344675bf233a" providerId="ADAL" clId="{08162976-7E21-44C2-99BE-D2B6F177522B}" dt="2022-12-22T05:23:24.548" v="40" actId="20577"/>
      <pc:docMkLst>
        <pc:docMk/>
      </pc:docMkLst>
      <pc:sldChg chg="del">
        <pc:chgData name="Kishorsing Patil" userId="cf26af2f-292f-410d-a62b-344675bf233a" providerId="ADAL" clId="{08162976-7E21-44C2-99BE-D2B6F177522B}" dt="2022-12-22T05:16:45.634" v="6" actId="47"/>
        <pc:sldMkLst>
          <pc:docMk/>
          <pc:sldMk cId="495902093" sldId="339"/>
        </pc:sldMkLst>
      </pc:sldChg>
      <pc:sldChg chg="del">
        <pc:chgData name="Kishorsing Patil" userId="cf26af2f-292f-410d-a62b-344675bf233a" providerId="ADAL" clId="{08162976-7E21-44C2-99BE-D2B6F177522B}" dt="2022-12-22T05:14:30.783" v="0" actId="47"/>
        <pc:sldMkLst>
          <pc:docMk/>
          <pc:sldMk cId="3439116406" sldId="347"/>
        </pc:sldMkLst>
      </pc:sldChg>
      <pc:sldChg chg="mod modShow">
        <pc:chgData name="Kishorsing Patil" userId="cf26af2f-292f-410d-a62b-344675bf233a" providerId="ADAL" clId="{08162976-7E21-44C2-99BE-D2B6F177522B}" dt="2022-12-22T05:14:51.473" v="2" actId="729"/>
        <pc:sldMkLst>
          <pc:docMk/>
          <pc:sldMk cId="2319040491" sldId="348"/>
        </pc:sldMkLst>
      </pc:sldChg>
      <pc:sldChg chg="mod modShow">
        <pc:chgData name="Kishorsing Patil" userId="cf26af2f-292f-410d-a62b-344675bf233a" providerId="ADAL" clId="{08162976-7E21-44C2-99BE-D2B6F177522B}" dt="2022-12-22T05:14:57.890" v="3" actId="729"/>
        <pc:sldMkLst>
          <pc:docMk/>
          <pc:sldMk cId="4108514559" sldId="349"/>
        </pc:sldMkLst>
      </pc:sldChg>
      <pc:sldChg chg="mod modShow">
        <pc:chgData name="Kishorsing Patil" userId="cf26af2f-292f-410d-a62b-344675bf233a" providerId="ADAL" clId="{08162976-7E21-44C2-99BE-D2B6F177522B}" dt="2022-12-22T05:15:16.882" v="5" actId="729"/>
        <pc:sldMkLst>
          <pc:docMk/>
          <pc:sldMk cId="3762483828" sldId="350"/>
        </pc:sldMkLst>
      </pc:sldChg>
      <pc:sldChg chg="mod modShow">
        <pc:chgData name="Kishorsing Patil" userId="cf26af2f-292f-410d-a62b-344675bf233a" providerId="ADAL" clId="{08162976-7E21-44C2-99BE-D2B6F177522B}" dt="2022-12-22T05:14:42.752" v="1" actId="729"/>
        <pc:sldMkLst>
          <pc:docMk/>
          <pc:sldMk cId="3692480823" sldId="366"/>
        </pc:sldMkLst>
      </pc:sldChg>
      <pc:sldChg chg="mod modShow">
        <pc:chgData name="Kishorsing Patil" userId="cf26af2f-292f-410d-a62b-344675bf233a" providerId="ADAL" clId="{08162976-7E21-44C2-99BE-D2B6F177522B}" dt="2022-12-22T05:15:11.737" v="4" actId="729"/>
        <pc:sldMkLst>
          <pc:docMk/>
          <pc:sldMk cId="4216251757" sldId="367"/>
        </pc:sldMkLst>
      </pc:sldChg>
      <pc:sldChg chg="add">
        <pc:chgData name="Kishorsing Patil" userId="cf26af2f-292f-410d-a62b-344675bf233a" providerId="ADAL" clId="{08162976-7E21-44C2-99BE-D2B6F177522B}" dt="2022-12-22T05:17:08.565" v="7"/>
        <pc:sldMkLst>
          <pc:docMk/>
          <pc:sldMk cId="1503275958" sldId="701"/>
        </pc:sldMkLst>
      </pc:sldChg>
      <pc:sldChg chg="modSp add mod">
        <pc:chgData name="Kishorsing Patil" userId="cf26af2f-292f-410d-a62b-344675bf233a" providerId="ADAL" clId="{08162976-7E21-44C2-99BE-D2B6F177522B}" dt="2022-12-22T05:23:24.548" v="40" actId="20577"/>
        <pc:sldMkLst>
          <pc:docMk/>
          <pc:sldMk cId="3115304054" sldId="702"/>
        </pc:sldMkLst>
        <pc:spChg chg="mod">
          <ac:chgData name="Kishorsing Patil" userId="cf26af2f-292f-410d-a62b-344675bf233a" providerId="ADAL" clId="{08162976-7E21-44C2-99BE-D2B6F177522B}" dt="2022-12-22T05:23:24.548" v="40" actId="20577"/>
          <ac:spMkLst>
            <pc:docMk/>
            <pc:sldMk cId="3115304054" sldId="702"/>
            <ac:spMk id="4" creationId="{5E5FC0F5-9EB3-A665-DFFD-6884EA5FDF43}"/>
          </ac:spMkLst>
        </pc:spChg>
      </pc:sldChg>
    </pc:docChg>
  </pc:docChgLst>
  <pc:docChgLst>
    <pc:chgData name="Kishorsing Patil" userId="cf26af2f-292f-410d-a62b-344675bf233a" providerId="ADAL" clId="{26442045-E06E-4D1D-93F1-7DAFBBFC4C2A}"/>
    <pc:docChg chg="custSel modSld">
      <pc:chgData name="Kishorsing Patil" userId="cf26af2f-292f-410d-a62b-344675bf233a" providerId="ADAL" clId="{26442045-E06E-4D1D-93F1-7DAFBBFC4C2A}" dt="2022-07-02T04:39:51.653" v="4" actId="478"/>
      <pc:docMkLst>
        <pc:docMk/>
      </pc:docMkLst>
      <pc:sldChg chg="addSp delSp modSp mod">
        <pc:chgData name="Kishorsing Patil" userId="cf26af2f-292f-410d-a62b-344675bf233a" providerId="ADAL" clId="{26442045-E06E-4D1D-93F1-7DAFBBFC4C2A}" dt="2022-07-02T04:39:51.653" v="4" actId="478"/>
        <pc:sldMkLst>
          <pc:docMk/>
          <pc:sldMk cId="3819494077" sldId="256"/>
        </pc:sldMkLst>
        <pc:spChg chg="add del mod">
          <ac:chgData name="Kishorsing Patil" userId="cf26af2f-292f-410d-a62b-344675bf233a" providerId="ADAL" clId="{26442045-E06E-4D1D-93F1-7DAFBBFC4C2A}" dt="2022-07-02T04:39:51.653" v="4" actId="478"/>
          <ac:spMkLst>
            <pc:docMk/>
            <pc:sldMk cId="3819494077" sldId="256"/>
            <ac:spMk id="8" creationId="{9DA15AC3-B7C0-EAC4-FF73-E7E3E0E4C87B}"/>
          </ac:spMkLst>
        </pc:spChg>
        <pc:picChg chg="mod">
          <ac:chgData name="Kishorsing Patil" userId="cf26af2f-292f-410d-a62b-344675bf233a" providerId="ADAL" clId="{26442045-E06E-4D1D-93F1-7DAFBBFC4C2A}" dt="2022-06-20T05:04:12.217" v="0" actId="1076"/>
          <ac:picMkLst>
            <pc:docMk/>
            <pc:sldMk cId="3819494077" sldId="256"/>
            <ac:picMk id="5" creationId="{72FC8FA2-7F81-4839-B997-451435B0B51C}"/>
          </ac:picMkLst>
        </pc:picChg>
        <pc:picChg chg="add mod">
          <ac:chgData name="Kishorsing Patil" userId="cf26af2f-292f-410d-a62b-344675bf233a" providerId="ADAL" clId="{26442045-E06E-4D1D-93F1-7DAFBBFC4C2A}" dt="2022-06-20T05:07:31.912" v="1" actId="571"/>
          <ac:picMkLst>
            <pc:docMk/>
            <pc:sldMk cId="3819494077" sldId="256"/>
            <ac:picMk id="9" creationId="{6FBDF75D-C2BF-40F9-398F-58EAD725BB0F}"/>
          </ac:picMkLst>
        </pc:picChg>
      </pc:sldChg>
    </pc:docChg>
  </pc:docChgLst>
  <pc:docChgLst>
    <pc:chgData name="Kishorsing Patil" userId="cf26af2f-292f-410d-a62b-344675bf233a" providerId="ADAL" clId="{86911F7A-CF13-4073-918B-D720097BEBFF}"/>
    <pc:docChg chg="modSld">
      <pc:chgData name="Kishorsing Patil" userId="cf26af2f-292f-410d-a62b-344675bf233a" providerId="ADAL" clId="{86911F7A-CF13-4073-918B-D720097BEBFF}" dt="2022-07-03T17:50:06.173" v="26" actId="20577"/>
      <pc:docMkLst>
        <pc:docMk/>
      </pc:docMkLst>
      <pc:sldChg chg="modSp">
        <pc:chgData name="Kishorsing Patil" userId="cf26af2f-292f-410d-a62b-344675bf233a" providerId="ADAL" clId="{86911F7A-CF13-4073-918B-D720097BEBFF}" dt="2022-07-03T17:50:06.173" v="26" actId="20577"/>
        <pc:sldMkLst>
          <pc:docMk/>
          <pc:sldMk cId="628284732" sldId="303"/>
        </pc:sldMkLst>
        <pc:graphicFrameChg chg="mod">
          <ac:chgData name="Kishorsing Patil" userId="cf26af2f-292f-410d-a62b-344675bf233a" providerId="ADAL" clId="{86911F7A-CF13-4073-918B-D720097BEBFF}" dt="2022-07-03T17:50:06.173" v="26" actId="20577"/>
          <ac:graphicFrameMkLst>
            <pc:docMk/>
            <pc:sldMk cId="628284732" sldId="303"/>
            <ac:graphicFrameMk id="2" creationId="{5A69C684-C9ED-35F7-2997-CDEA1751FB6E}"/>
          </ac:graphicFrameMkLst>
        </pc:graphicFrameChg>
      </pc:sldChg>
      <pc:sldChg chg="modSp">
        <pc:chgData name="Kishorsing Patil" userId="cf26af2f-292f-410d-a62b-344675bf233a" providerId="ADAL" clId="{86911F7A-CF13-4073-918B-D720097BEBFF}" dt="2022-07-03T17:42:52.972" v="13" actId="20577"/>
        <pc:sldMkLst>
          <pc:docMk/>
          <pc:sldMk cId="1431051526" sldId="306"/>
        </pc:sldMkLst>
        <pc:graphicFrameChg chg="mod">
          <ac:chgData name="Kishorsing Patil" userId="cf26af2f-292f-410d-a62b-344675bf233a" providerId="ADAL" clId="{86911F7A-CF13-4073-918B-D720097BEBFF}" dt="2022-07-03T17:42:52.972" v="13" actId="20577"/>
          <ac:graphicFrameMkLst>
            <pc:docMk/>
            <pc:sldMk cId="1431051526" sldId="306"/>
            <ac:graphicFrameMk id="13" creationId="{C4346378-56AB-77A5-BA1E-E5388558DF1F}"/>
          </ac:graphicFrameMkLst>
        </pc:graphicFrameChg>
      </pc:sldChg>
      <pc:sldChg chg="modSp">
        <pc:chgData name="Kishorsing Patil" userId="cf26af2f-292f-410d-a62b-344675bf233a" providerId="ADAL" clId="{86911F7A-CF13-4073-918B-D720097BEBFF}" dt="2022-07-03T17:42:35.613" v="6" actId="20577"/>
        <pc:sldMkLst>
          <pc:docMk/>
          <pc:sldMk cId="1542066258" sldId="307"/>
        </pc:sldMkLst>
        <pc:graphicFrameChg chg="mod">
          <ac:chgData name="Kishorsing Patil" userId="cf26af2f-292f-410d-a62b-344675bf233a" providerId="ADAL" clId="{86911F7A-CF13-4073-918B-D720097BEBFF}" dt="2022-07-03T17:42:35.613" v="6" actId="20577"/>
          <ac:graphicFrameMkLst>
            <pc:docMk/>
            <pc:sldMk cId="1542066258" sldId="307"/>
            <ac:graphicFrameMk id="13" creationId="{C4346378-56AB-77A5-BA1E-E5388558DF1F}"/>
          </ac:graphicFrameMkLst>
        </pc:graphicFrameChg>
      </pc:sldChg>
      <pc:sldChg chg="modSp">
        <pc:chgData name="Kishorsing Patil" userId="cf26af2f-292f-410d-a62b-344675bf233a" providerId="ADAL" clId="{86911F7A-CF13-4073-918B-D720097BEBFF}" dt="2022-07-03T17:43:08.419" v="20" actId="20577"/>
        <pc:sldMkLst>
          <pc:docMk/>
          <pc:sldMk cId="456861680" sldId="308"/>
        </pc:sldMkLst>
        <pc:graphicFrameChg chg="mod">
          <ac:chgData name="Kishorsing Patil" userId="cf26af2f-292f-410d-a62b-344675bf233a" providerId="ADAL" clId="{86911F7A-CF13-4073-918B-D720097BEBFF}" dt="2022-07-03T17:43:08.419" v="20" actId="20577"/>
          <ac:graphicFrameMkLst>
            <pc:docMk/>
            <pc:sldMk cId="456861680" sldId="308"/>
            <ac:graphicFrameMk id="13" creationId="{C4346378-56AB-77A5-BA1E-E5388558DF1F}"/>
          </ac:graphicFrameMkLst>
        </pc:graphicFrameChg>
      </pc:sldChg>
      <pc:sldChg chg="modSp mod">
        <pc:chgData name="Kishorsing Patil" userId="cf26af2f-292f-410d-a62b-344675bf233a" providerId="ADAL" clId="{86911F7A-CF13-4073-918B-D720097BEBFF}" dt="2022-07-03T17:47:28.157" v="21" actId="20577"/>
        <pc:sldMkLst>
          <pc:docMk/>
          <pc:sldMk cId="229509808" sldId="318"/>
        </pc:sldMkLst>
        <pc:spChg chg="mod">
          <ac:chgData name="Kishorsing Patil" userId="cf26af2f-292f-410d-a62b-344675bf233a" providerId="ADAL" clId="{86911F7A-CF13-4073-918B-D720097BEBFF}" dt="2022-07-03T17:47:28.157" v="21" actId="20577"/>
          <ac:spMkLst>
            <pc:docMk/>
            <pc:sldMk cId="229509808" sldId="318"/>
            <ac:spMk id="11" creationId="{4630197A-E45A-D56A-D98B-55218B2183E4}"/>
          </ac:spMkLst>
        </pc:spChg>
      </pc:sldChg>
    </pc:docChg>
  </pc:docChgLst>
  <pc:docChgLst>
    <pc:chgData name="Kishorsing Patil" userId="cf26af2f-292f-410d-a62b-344675bf233a" providerId="ADAL" clId="{3194D492-C2A2-4237-B7AB-F41840FDBEF3}"/>
    <pc:docChg chg="undo custSel addSld modSld sldOrd">
      <pc:chgData name="Kishorsing Patil" userId="cf26af2f-292f-410d-a62b-344675bf233a" providerId="ADAL" clId="{3194D492-C2A2-4237-B7AB-F41840FDBEF3}" dt="2022-07-12T05:04:40.902" v="1673" actId="20577"/>
      <pc:docMkLst>
        <pc:docMk/>
      </pc:docMkLst>
      <pc:sldChg chg="modSp mod">
        <pc:chgData name="Kishorsing Patil" userId="cf26af2f-292f-410d-a62b-344675bf233a" providerId="ADAL" clId="{3194D492-C2A2-4237-B7AB-F41840FDBEF3}" dt="2022-07-10T11:01:14.817" v="2" actId="6549"/>
        <pc:sldMkLst>
          <pc:docMk/>
          <pc:sldMk cId="3819494077" sldId="256"/>
        </pc:sldMkLst>
        <pc:spChg chg="mod">
          <ac:chgData name="Kishorsing Patil" userId="cf26af2f-292f-410d-a62b-344675bf233a" providerId="ADAL" clId="{3194D492-C2A2-4237-B7AB-F41840FDBEF3}" dt="2022-07-10T11:01:14.817" v="2" actId="6549"/>
          <ac:spMkLst>
            <pc:docMk/>
            <pc:sldMk cId="3819494077" sldId="256"/>
            <ac:spMk id="7" creationId="{00000000-0000-0000-0000-000000000000}"/>
          </ac:spMkLst>
        </pc:spChg>
      </pc:sldChg>
      <pc:sldChg chg="modSp mod">
        <pc:chgData name="Kishorsing Patil" userId="cf26af2f-292f-410d-a62b-344675bf233a" providerId="ADAL" clId="{3194D492-C2A2-4237-B7AB-F41840FDBEF3}" dt="2022-07-12T05:04:40.902" v="1673" actId="20577"/>
        <pc:sldMkLst>
          <pc:docMk/>
          <pc:sldMk cId="3247566020" sldId="298"/>
        </pc:sldMkLst>
        <pc:graphicFrameChg chg="mod modGraphic">
          <ac:chgData name="Kishorsing Patil" userId="cf26af2f-292f-410d-a62b-344675bf233a" providerId="ADAL" clId="{3194D492-C2A2-4237-B7AB-F41840FDBEF3}" dt="2022-07-12T05:04:40.902" v="1673" actId="20577"/>
          <ac:graphicFrameMkLst>
            <pc:docMk/>
            <pc:sldMk cId="3247566020" sldId="298"/>
            <ac:graphicFrameMk id="2" creationId="{C6380648-AD49-2BD4-80F4-025734513F5E}"/>
          </ac:graphicFrameMkLst>
        </pc:graphicFrameChg>
      </pc:sldChg>
      <pc:sldChg chg="modSp">
        <pc:chgData name="Kishorsing Patil" userId="cf26af2f-292f-410d-a62b-344675bf233a" providerId="ADAL" clId="{3194D492-C2A2-4237-B7AB-F41840FDBEF3}" dt="2022-07-10T19:40:56.592" v="1629"/>
        <pc:sldMkLst>
          <pc:docMk/>
          <pc:sldMk cId="1378813928" sldId="300"/>
        </pc:sldMkLst>
        <pc:graphicFrameChg chg="mod">
          <ac:chgData name="Kishorsing Patil" userId="cf26af2f-292f-410d-a62b-344675bf233a" providerId="ADAL" clId="{3194D492-C2A2-4237-B7AB-F41840FDBEF3}" dt="2022-07-10T19:40:56.592" v="1629"/>
          <ac:graphicFrameMkLst>
            <pc:docMk/>
            <pc:sldMk cId="1378813928" sldId="300"/>
            <ac:graphicFrameMk id="9" creationId="{47E61ADB-FFC9-10A0-D0B1-8FFC506CFEEE}"/>
          </ac:graphicFrameMkLst>
        </pc:graphicFrameChg>
      </pc:sldChg>
      <pc:sldChg chg="modSp">
        <pc:chgData name="Kishorsing Patil" userId="cf26af2f-292f-410d-a62b-344675bf233a" providerId="ADAL" clId="{3194D492-C2A2-4237-B7AB-F41840FDBEF3}" dt="2022-07-10T11:26:40.701" v="181" actId="20577"/>
        <pc:sldMkLst>
          <pc:docMk/>
          <pc:sldMk cId="2539612597" sldId="304"/>
        </pc:sldMkLst>
        <pc:graphicFrameChg chg="mod">
          <ac:chgData name="Kishorsing Patil" userId="cf26af2f-292f-410d-a62b-344675bf233a" providerId="ADAL" clId="{3194D492-C2A2-4237-B7AB-F41840FDBEF3}" dt="2022-07-10T11:26:40.701" v="181" actId="20577"/>
          <ac:graphicFrameMkLst>
            <pc:docMk/>
            <pc:sldMk cId="2539612597" sldId="304"/>
            <ac:graphicFrameMk id="15" creationId="{9AC4537A-AFEF-1B81-BFE7-339E978FC0A2}"/>
          </ac:graphicFrameMkLst>
        </pc:graphicFrameChg>
      </pc:sldChg>
      <pc:sldChg chg="addSp delSp modSp mod">
        <pc:chgData name="Kishorsing Patil" userId="cf26af2f-292f-410d-a62b-344675bf233a" providerId="ADAL" clId="{3194D492-C2A2-4237-B7AB-F41840FDBEF3}" dt="2022-07-10T11:15:51.407" v="9" actId="1076"/>
        <pc:sldMkLst>
          <pc:docMk/>
          <pc:sldMk cId="456861680" sldId="308"/>
        </pc:sldMkLst>
        <pc:picChg chg="del">
          <ac:chgData name="Kishorsing Patil" userId="cf26af2f-292f-410d-a62b-344675bf233a" providerId="ADAL" clId="{3194D492-C2A2-4237-B7AB-F41840FDBEF3}" dt="2022-07-10T11:15:29.162" v="4" actId="478"/>
          <ac:picMkLst>
            <pc:docMk/>
            <pc:sldMk cId="456861680" sldId="308"/>
            <ac:picMk id="9" creationId="{84DDD689-BA34-6D74-EC6C-1811AF6BA38A}"/>
          </ac:picMkLst>
        </pc:picChg>
        <pc:picChg chg="add mod">
          <ac:chgData name="Kishorsing Patil" userId="cf26af2f-292f-410d-a62b-344675bf233a" providerId="ADAL" clId="{3194D492-C2A2-4237-B7AB-F41840FDBEF3}" dt="2022-07-10T11:15:51.407" v="9" actId="1076"/>
          <ac:picMkLst>
            <pc:docMk/>
            <pc:sldMk cId="456861680" sldId="308"/>
            <ac:picMk id="15" creationId="{342C8AB5-1BD2-304E-1E3B-15B210CBD13A}"/>
          </ac:picMkLst>
        </pc:picChg>
      </pc:sldChg>
      <pc:sldChg chg="modSp">
        <pc:chgData name="Kishorsing Patil" userId="cf26af2f-292f-410d-a62b-344675bf233a" providerId="ADAL" clId="{3194D492-C2A2-4237-B7AB-F41840FDBEF3}" dt="2022-07-10T19:23:12.494" v="1583" actId="20577"/>
        <pc:sldMkLst>
          <pc:docMk/>
          <pc:sldMk cId="2993092380" sldId="311"/>
        </pc:sldMkLst>
        <pc:graphicFrameChg chg="mod">
          <ac:chgData name="Kishorsing Patil" userId="cf26af2f-292f-410d-a62b-344675bf233a" providerId="ADAL" clId="{3194D492-C2A2-4237-B7AB-F41840FDBEF3}" dt="2022-07-10T19:23:12.494" v="1583" actId="20577"/>
          <ac:graphicFrameMkLst>
            <pc:docMk/>
            <pc:sldMk cId="2993092380" sldId="311"/>
            <ac:graphicFrameMk id="2" creationId="{809EE313-DAB2-2F7E-2FCF-7FA46417C3D0}"/>
          </ac:graphicFrameMkLst>
        </pc:graphicFrameChg>
      </pc:sldChg>
      <pc:sldChg chg="addSp delSp modSp mod">
        <pc:chgData name="Kishorsing Patil" userId="cf26af2f-292f-410d-a62b-344675bf233a" providerId="ADAL" clId="{3194D492-C2A2-4237-B7AB-F41840FDBEF3}" dt="2022-07-10T19:12:23.089" v="1411" actId="1036"/>
        <pc:sldMkLst>
          <pc:docMk/>
          <pc:sldMk cId="298890914" sldId="314"/>
        </pc:sldMkLst>
        <pc:spChg chg="del mod ord">
          <ac:chgData name="Kishorsing Patil" userId="cf26af2f-292f-410d-a62b-344675bf233a" providerId="ADAL" clId="{3194D492-C2A2-4237-B7AB-F41840FDBEF3}" dt="2022-07-10T19:04:27.369" v="1255" actId="478"/>
          <ac:spMkLst>
            <pc:docMk/>
            <pc:sldMk cId="298890914" sldId="314"/>
            <ac:spMk id="8" creationId="{3DCC2E0C-B7CE-2755-FC57-07969F3DFEE2}"/>
          </ac:spMkLst>
        </pc:spChg>
        <pc:spChg chg="mod">
          <ac:chgData name="Kishorsing Patil" userId="cf26af2f-292f-410d-a62b-344675bf233a" providerId="ADAL" clId="{3194D492-C2A2-4237-B7AB-F41840FDBEF3}" dt="2022-07-10T19:05:46.888" v="1318" actId="6549"/>
          <ac:spMkLst>
            <pc:docMk/>
            <pc:sldMk cId="298890914" sldId="314"/>
            <ac:spMk id="12" creationId="{1EC0E148-8B34-F744-2434-5A7E44303430}"/>
          </ac:spMkLst>
        </pc:spChg>
        <pc:spChg chg="del mod">
          <ac:chgData name="Kishorsing Patil" userId="cf26af2f-292f-410d-a62b-344675bf233a" providerId="ADAL" clId="{3194D492-C2A2-4237-B7AB-F41840FDBEF3}" dt="2022-07-10T19:04:34.989" v="1256" actId="478"/>
          <ac:spMkLst>
            <pc:docMk/>
            <pc:sldMk cId="298890914" sldId="314"/>
            <ac:spMk id="15" creationId="{87F96139-0AF0-3346-D887-648465715996}"/>
          </ac:spMkLst>
        </pc:spChg>
        <pc:spChg chg="mod ord">
          <ac:chgData name="Kishorsing Patil" userId="cf26af2f-292f-410d-a62b-344675bf233a" providerId="ADAL" clId="{3194D492-C2A2-4237-B7AB-F41840FDBEF3}" dt="2022-07-10T19:06:12.149" v="1320" actId="14100"/>
          <ac:spMkLst>
            <pc:docMk/>
            <pc:sldMk cId="298890914" sldId="314"/>
            <ac:spMk id="16" creationId="{DF0A7C66-8A8E-1E62-9CE4-56274E113416}"/>
          </ac:spMkLst>
        </pc:spChg>
        <pc:spChg chg="mod">
          <ac:chgData name="Kishorsing Patil" userId="cf26af2f-292f-410d-a62b-344675bf233a" providerId="ADAL" clId="{3194D492-C2A2-4237-B7AB-F41840FDBEF3}" dt="2022-07-10T19:06:18.493" v="1321" actId="1076"/>
          <ac:spMkLst>
            <pc:docMk/>
            <pc:sldMk cId="298890914" sldId="314"/>
            <ac:spMk id="18" creationId="{B792668C-1FD4-743E-69AC-0C34EC7638EA}"/>
          </ac:spMkLst>
        </pc:spChg>
        <pc:picChg chg="add del">
          <ac:chgData name="Kishorsing Patil" userId="cf26af2f-292f-410d-a62b-344675bf233a" providerId="ADAL" clId="{3194D492-C2A2-4237-B7AB-F41840FDBEF3}" dt="2022-07-10T11:41:59.032" v="227" actId="22"/>
          <ac:picMkLst>
            <pc:docMk/>
            <pc:sldMk cId="298890914" sldId="314"/>
            <ac:picMk id="3" creationId="{5553EACF-CEB6-1AF0-BFB2-72EF2765B8B6}"/>
          </ac:picMkLst>
        </pc:picChg>
        <pc:picChg chg="add del mod">
          <ac:chgData name="Kishorsing Patil" userId="cf26af2f-292f-410d-a62b-344675bf233a" providerId="ADAL" clId="{3194D492-C2A2-4237-B7AB-F41840FDBEF3}" dt="2022-07-10T11:42:15.890" v="228" actId="478"/>
          <ac:picMkLst>
            <pc:docMk/>
            <pc:sldMk cId="298890914" sldId="314"/>
            <ac:picMk id="4" creationId="{C9F85667-E2E8-0B50-CECB-980C4A800063}"/>
          </ac:picMkLst>
        </pc:picChg>
        <pc:picChg chg="mod">
          <ac:chgData name="Kishorsing Patil" userId="cf26af2f-292f-410d-a62b-344675bf233a" providerId="ADAL" clId="{3194D492-C2A2-4237-B7AB-F41840FDBEF3}" dt="2022-07-10T11:37:34.764" v="222" actId="1076"/>
          <ac:picMkLst>
            <pc:docMk/>
            <pc:sldMk cId="298890914" sldId="314"/>
            <ac:picMk id="5" creationId="{00000000-0000-0000-0000-000000000000}"/>
          </ac:picMkLst>
        </pc:picChg>
        <pc:picChg chg="add del">
          <ac:chgData name="Kishorsing Patil" userId="cf26af2f-292f-410d-a62b-344675bf233a" providerId="ADAL" clId="{3194D492-C2A2-4237-B7AB-F41840FDBEF3}" dt="2022-07-10T11:42:39.985" v="230" actId="22"/>
          <ac:picMkLst>
            <pc:docMk/>
            <pc:sldMk cId="298890914" sldId="314"/>
            <ac:picMk id="7" creationId="{F990FC35-F1E8-9B05-D70A-60F6106FE8CD}"/>
          </ac:picMkLst>
        </pc:picChg>
        <pc:picChg chg="add del mod">
          <ac:chgData name="Kishorsing Patil" userId="cf26af2f-292f-410d-a62b-344675bf233a" providerId="ADAL" clId="{3194D492-C2A2-4237-B7AB-F41840FDBEF3}" dt="2022-07-10T19:01:54.015" v="1227" actId="478"/>
          <ac:picMkLst>
            <pc:docMk/>
            <pc:sldMk cId="298890914" sldId="314"/>
            <ac:picMk id="10" creationId="{00668DA7-E177-09C0-B1D0-F25B53BBD199}"/>
          </ac:picMkLst>
        </pc:picChg>
        <pc:picChg chg="add mod modCrop">
          <ac:chgData name="Kishorsing Patil" userId="cf26af2f-292f-410d-a62b-344675bf233a" providerId="ADAL" clId="{3194D492-C2A2-4237-B7AB-F41840FDBEF3}" dt="2022-07-10T19:12:23.089" v="1411" actId="1036"/>
          <ac:picMkLst>
            <pc:docMk/>
            <pc:sldMk cId="298890914" sldId="314"/>
            <ac:picMk id="14" creationId="{C9F02C50-822A-C95B-1A44-07371079B46E}"/>
          </ac:picMkLst>
        </pc:picChg>
      </pc:sldChg>
      <pc:sldChg chg="addSp delSp modSp mod">
        <pc:chgData name="Kishorsing Patil" userId="cf26af2f-292f-410d-a62b-344675bf233a" providerId="ADAL" clId="{3194D492-C2A2-4237-B7AB-F41840FDBEF3}" dt="2022-07-10T19:30:17.380" v="1596" actId="1076"/>
        <pc:sldMkLst>
          <pc:docMk/>
          <pc:sldMk cId="4213907120" sldId="315"/>
        </pc:sldMkLst>
        <pc:spChg chg="add del">
          <ac:chgData name="Kishorsing Patil" userId="cf26af2f-292f-410d-a62b-344675bf233a" providerId="ADAL" clId="{3194D492-C2A2-4237-B7AB-F41840FDBEF3}" dt="2022-07-10T11:30:24.768" v="184"/>
          <ac:spMkLst>
            <pc:docMk/>
            <pc:sldMk cId="4213907120" sldId="315"/>
            <ac:spMk id="2" creationId="{47A4D4E3-E3CF-44D0-085D-957AFE944078}"/>
          </ac:spMkLst>
        </pc:spChg>
        <pc:spChg chg="add del">
          <ac:chgData name="Kishorsing Patil" userId="cf26af2f-292f-410d-a62b-344675bf233a" providerId="ADAL" clId="{3194D492-C2A2-4237-B7AB-F41840FDBEF3}" dt="2022-07-10T11:30:41.612" v="186"/>
          <ac:spMkLst>
            <pc:docMk/>
            <pc:sldMk cId="4213907120" sldId="315"/>
            <ac:spMk id="6" creationId="{1FFCD0A2-5466-9423-E1AE-4AE9BF8FDECD}"/>
          </ac:spMkLst>
        </pc:spChg>
        <pc:spChg chg="mod">
          <ac:chgData name="Kishorsing Patil" userId="cf26af2f-292f-410d-a62b-344675bf233a" providerId="ADAL" clId="{3194D492-C2A2-4237-B7AB-F41840FDBEF3}" dt="2022-07-10T19:30:17.380" v="1596" actId="1076"/>
          <ac:spMkLst>
            <pc:docMk/>
            <pc:sldMk cId="4213907120" sldId="315"/>
            <ac:spMk id="11" creationId="{4630197A-E45A-D56A-D98B-55218B2183E4}"/>
          </ac:spMkLst>
        </pc:spChg>
        <pc:spChg chg="mod">
          <ac:chgData name="Kishorsing Patil" userId="cf26af2f-292f-410d-a62b-344675bf233a" providerId="ADAL" clId="{3194D492-C2A2-4237-B7AB-F41840FDBEF3}" dt="2022-07-10T19:30:14.118" v="1595" actId="1076"/>
          <ac:spMkLst>
            <pc:docMk/>
            <pc:sldMk cId="4213907120" sldId="315"/>
            <ac:spMk id="17" creationId="{AC82F977-AC3A-8534-A080-CBDDD99F04AF}"/>
          </ac:spMkLst>
        </pc:spChg>
        <pc:picChg chg="del">
          <ac:chgData name="Kishorsing Patil" userId="cf26af2f-292f-410d-a62b-344675bf233a" providerId="ADAL" clId="{3194D492-C2A2-4237-B7AB-F41840FDBEF3}" dt="2022-07-10T11:29:25.970" v="182" actId="478"/>
          <ac:picMkLst>
            <pc:docMk/>
            <pc:sldMk cId="4213907120" sldId="315"/>
            <ac:picMk id="3" creationId="{40592831-C5FB-FCA4-1AE8-AC5AEE32183F}"/>
          </ac:picMkLst>
        </pc:picChg>
        <pc:picChg chg="mod">
          <ac:chgData name="Kishorsing Patil" userId="cf26af2f-292f-410d-a62b-344675bf233a" providerId="ADAL" clId="{3194D492-C2A2-4237-B7AB-F41840FDBEF3}" dt="2022-07-10T19:30:02.179" v="1593" actId="14100"/>
          <ac:picMkLst>
            <pc:docMk/>
            <pc:sldMk cId="4213907120" sldId="315"/>
            <ac:picMk id="5" creationId="{00000000-0000-0000-0000-000000000000}"/>
          </ac:picMkLst>
        </pc:picChg>
        <pc:picChg chg="add del mod">
          <ac:chgData name="Kishorsing Patil" userId="cf26af2f-292f-410d-a62b-344675bf233a" providerId="ADAL" clId="{3194D492-C2A2-4237-B7AB-F41840FDBEF3}" dt="2022-07-10T11:35:27.258" v="212" actId="478"/>
          <ac:picMkLst>
            <pc:docMk/>
            <pc:sldMk cId="4213907120" sldId="315"/>
            <ac:picMk id="21" creationId="{49A62029-73E3-AC6A-F918-E29921162DF9}"/>
          </ac:picMkLst>
        </pc:picChg>
        <pc:picChg chg="add mod">
          <ac:chgData name="Kishorsing Patil" userId="cf26af2f-292f-410d-a62b-344675bf233a" providerId="ADAL" clId="{3194D492-C2A2-4237-B7AB-F41840FDBEF3}" dt="2022-07-10T18:59:31.173" v="1218" actId="1076"/>
          <ac:picMkLst>
            <pc:docMk/>
            <pc:sldMk cId="4213907120" sldId="315"/>
            <ac:picMk id="23" creationId="{597E5281-E49A-39B2-6FBA-D7E65E32FD5F}"/>
          </ac:picMkLst>
        </pc:picChg>
        <pc:picChg chg="add del">
          <ac:chgData name="Kishorsing Patil" userId="cf26af2f-292f-410d-a62b-344675bf233a" providerId="ADAL" clId="{3194D492-C2A2-4237-B7AB-F41840FDBEF3}" dt="2022-07-10T11:30:24.768" v="184"/>
          <ac:picMkLst>
            <pc:docMk/>
            <pc:sldMk cId="4213907120" sldId="315"/>
            <ac:picMk id="1026" creationId="{74280D1E-F7CF-3833-1F64-0DE643095242}"/>
          </ac:picMkLst>
        </pc:picChg>
        <pc:picChg chg="add del">
          <ac:chgData name="Kishorsing Patil" userId="cf26af2f-292f-410d-a62b-344675bf233a" providerId="ADAL" clId="{3194D492-C2A2-4237-B7AB-F41840FDBEF3}" dt="2022-07-10T11:30:41.612" v="186"/>
          <ac:picMkLst>
            <pc:docMk/>
            <pc:sldMk cId="4213907120" sldId="315"/>
            <ac:picMk id="1028" creationId="{B6F950C7-3489-EA71-5DF1-7BE114454301}"/>
          </ac:picMkLst>
        </pc:picChg>
      </pc:sldChg>
      <pc:sldChg chg="addSp delSp modSp mod">
        <pc:chgData name="Kishorsing Patil" userId="cf26af2f-292f-410d-a62b-344675bf233a" providerId="ADAL" clId="{3194D492-C2A2-4237-B7AB-F41840FDBEF3}" dt="2022-07-10T19:08:38.980" v="1392" actId="6549"/>
        <pc:sldMkLst>
          <pc:docMk/>
          <pc:sldMk cId="3557663051" sldId="316"/>
        </pc:sldMkLst>
        <pc:spChg chg="mod">
          <ac:chgData name="Kishorsing Patil" userId="cf26af2f-292f-410d-a62b-344675bf233a" providerId="ADAL" clId="{3194D492-C2A2-4237-B7AB-F41840FDBEF3}" dt="2022-07-10T19:08:06.554" v="1384" actId="1076"/>
          <ac:spMkLst>
            <pc:docMk/>
            <pc:sldMk cId="3557663051" sldId="316"/>
            <ac:spMk id="7" creationId="{393767D3-2AB6-615D-17ED-061FA7C824E9}"/>
          </ac:spMkLst>
        </pc:spChg>
        <pc:spChg chg="mod ord">
          <ac:chgData name="Kishorsing Patil" userId="cf26af2f-292f-410d-a62b-344675bf233a" providerId="ADAL" clId="{3194D492-C2A2-4237-B7AB-F41840FDBEF3}" dt="2022-07-10T19:08:21.780" v="1387" actId="1076"/>
          <ac:spMkLst>
            <pc:docMk/>
            <pc:sldMk cId="3557663051" sldId="316"/>
            <ac:spMk id="9" creationId="{35EA5B33-98EF-F9A6-2AF3-544C83441442}"/>
          </ac:spMkLst>
        </pc:spChg>
        <pc:spChg chg="mod">
          <ac:chgData name="Kishorsing Patil" userId="cf26af2f-292f-410d-a62b-344675bf233a" providerId="ADAL" clId="{3194D492-C2A2-4237-B7AB-F41840FDBEF3}" dt="2022-07-10T19:08:38.980" v="1392" actId="6549"/>
          <ac:spMkLst>
            <pc:docMk/>
            <pc:sldMk cId="3557663051" sldId="316"/>
            <ac:spMk id="12" creationId="{1EC0E148-8B34-F744-2434-5A7E44303430}"/>
          </ac:spMkLst>
        </pc:spChg>
        <pc:spChg chg="mod">
          <ac:chgData name="Kishorsing Patil" userId="cf26af2f-292f-410d-a62b-344675bf233a" providerId="ADAL" clId="{3194D492-C2A2-4237-B7AB-F41840FDBEF3}" dt="2022-07-10T19:08:24.307" v="1388" actId="1076"/>
          <ac:spMkLst>
            <pc:docMk/>
            <pc:sldMk cId="3557663051" sldId="316"/>
            <ac:spMk id="13" creationId="{00000000-0000-0000-0000-000000000000}"/>
          </ac:spMkLst>
        </pc:spChg>
        <pc:spChg chg="add mod">
          <ac:chgData name="Kishorsing Patil" userId="cf26af2f-292f-410d-a62b-344675bf233a" providerId="ADAL" clId="{3194D492-C2A2-4237-B7AB-F41840FDBEF3}" dt="2022-07-10T19:08:01.856" v="1383" actId="1076"/>
          <ac:spMkLst>
            <pc:docMk/>
            <pc:sldMk cId="3557663051" sldId="316"/>
            <ac:spMk id="16" creationId="{FA6A17C3-3ECC-868A-74E9-36446A8631DC}"/>
          </ac:spMkLst>
        </pc:spChg>
        <pc:spChg chg="add mod">
          <ac:chgData name="Kishorsing Patil" userId="cf26af2f-292f-410d-a62b-344675bf233a" providerId="ADAL" clId="{3194D492-C2A2-4237-B7AB-F41840FDBEF3}" dt="2022-07-10T19:07:54.701" v="1382" actId="1076"/>
          <ac:spMkLst>
            <pc:docMk/>
            <pc:sldMk cId="3557663051" sldId="316"/>
            <ac:spMk id="18" creationId="{2E8BECDC-572C-1E0A-98EB-58982918CD17}"/>
          </ac:spMkLst>
        </pc:spChg>
        <pc:picChg chg="add del mod modCrop">
          <ac:chgData name="Kishorsing Patil" userId="cf26af2f-292f-410d-a62b-344675bf233a" providerId="ADAL" clId="{3194D492-C2A2-4237-B7AB-F41840FDBEF3}" dt="2022-07-10T18:10:52.413" v="265" actId="478"/>
          <ac:picMkLst>
            <pc:docMk/>
            <pc:sldMk cId="3557663051" sldId="316"/>
            <ac:picMk id="3" creationId="{1FA585B8-D66B-045A-94C6-D85062D09385}"/>
          </ac:picMkLst>
        </pc:picChg>
        <pc:picChg chg="mod">
          <ac:chgData name="Kishorsing Patil" userId="cf26af2f-292f-410d-a62b-344675bf233a" providerId="ADAL" clId="{3194D492-C2A2-4237-B7AB-F41840FDBEF3}" dt="2022-07-10T19:08:31.114" v="1389" actId="14100"/>
          <ac:picMkLst>
            <pc:docMk/>
            <pc:sldMk cId="3557663051" sldId="316"/>
            <ac:picMk id="5" creationId="{00000000-0000-0000-0000-000000000000}"/>
          </ac:picMkLst>
        </pc:picChg>
        <pc:picChg chg="del mod">
          <ac:chgData name="Kishorsing Patil" userId="cf26af2f-292f-410d-a62b-344675bf233a" providerId="ADAL" clId="{3194D492-C2A2-4237-B7AB-F41840FDBEF3}" dt="2022-07-10T18:10:10.910" v="260" actId="478"/>
          <ac:picMkLst>
            <pc:docMk/>
            <pc:sldMk cId="3557663051" sldId="316"/>
            <ac:picMk id="6" creationId="{62A7AB4B-13D4-EBA8-25F2-B875057B5627}"/>
          </ac:picMkLst>
        </pc:picChg>
        <pc:picChg chg="add del mod modCrop">
          <ac:chgData name="Kishorsing Patil" userId="cf26af2f-292f-410d-a62b-344675bf233a" providerId="ADAL" clId="{3194D492-C2A2-4237-B7AB-F41840FDBEF3}" dt="2022-07-10T18:27:20.927" v="461" actId="478"/>
          <ac:picMkLst>
            <pc:docMk/>
            <pc:sldMk cId="3557663051" sldId="316"/>
            <ac:picMk id="8" creationId="{8F831E53-1BA8-F4F4-F718-B2D7329E3DC0}"/>
          </ac:picMkLst>
        </pc:picChg>
        <pc:picChg chg="add del">
          <ac:chgData name="Kishorsing Patil" userId="cf26af2f-292f-410d-a62b-344675bf233a" providerId="ADAL" clId="{3194D492-C2A2-4237-B7AB-F41840FDBEF3}" dt="2022-07-10T18:28:10.273" v="463" actId="478"/>
          <ac:picMkLst>
            <pc:docMk/>
            <pc:sldMk cId="3557663051" sldId="316"/>
            <ac:picMk id="11" creationId="{D70B0100-07DF-8311-94C8-BBC9CFE25CE6}"/>
          </ac:picMkLst>
        </pc:picChg>
        <pc:picChg chg="add mod ord modCrop">
          <ac:chgData name="Kishorsing Patil" userId="cf26af2f-292f-410d-a62b-344675bf233a" providerId="ADAL" clId="{3194D492-C2A2-4237-B7AB-F41840FDBEF3}" dt="2022-07-10T19:08:15.889" v="1386" actId="1076"/>
          <ac:picMkLst>
            <pc:docMk/>
            <pc:sldMk cId="3557663051" sldId="316"/>
            <ac:picMk id="15" creationId="{45053308-8BEA-6A99-FA88-3056FEF86FEE}"/>
          </ac:picMkLst>
        </pc:picChg>
      </pc:sldChg>
      <pc:sldChg chg="addSp delSp modSp mod ord">
        <pc:chgData name="Kishorsing Patil" userId="cf26af2f-292f-410d-a62b-344675bf233a" providerId="ADAL" clId="{3194D492-C2A2-4237-B7AB-F41840FDBEF3}" dt="2022-07-10T19:10:39.178" v="1410" actId="1076"/>
        <pc:sldMkLst>
          <pc:docMk/>
          <pc:sldMk cId="2484058688" sldId="317"/>
        </pc:sldMkLst>
        <pc:spChg chg="mod">
          <ac:chgData name="Kishorsing Patil" userId="cf26af2f-292f-410d-a62b-344675bf233a" providerId="ADAL" clId="{3194D492-C2A2-4237-B7AB-F41840FDBEF3}" dt="2022-07-10T18:55:06.566" v="1175" actId="1076"/>
          <ac:spMkLst>
            <pc:docMk/>
            <pc:sldMk cId="2484058688" sldId="317"/>
            <ac:spMk id="8" creationId="{2F6323CD-B05E-7059-2FC9-3C0C108AD805}"/>
          </ac:spMkLst>
        </pc:spChg>
        <pc:spChg chg="mod">
          <ac:chgData name="Kishorsing Patil" userId="cf26af2f-292f-410d-a62b-344675bf233a" providerId="ADAL" clId="{3194D492-C2A2-4237-B7AB-F41840FDBEF3}" dt="2022-07-10T18:47:41.899" v="875" actId="20577"/>
          <ac:spMkLst>
            <pc:docMk/>
            <pc:sldMk cId="2484058688" sldId="317"/>
            <ac:spMk id="13" creationId="{00000000-0000-0000-0000-000000000000}"/>
          </ac:spMkLst>
        </pc:spChg>
        <pc:spChg chg="mod">
          <ac:chgData name="Kishorsing Patil" userId="cf26af2f-292f-410d-a62b-344675bf233a" providerId="ADAL" clId="{3194D492-C2A2-4237-B7AB-F41840FDBEF3}" dt="2022-07-10T19:10:03.157" v="1404" actId="20577"/>
          <ac:spMkLst>
            <pc:docMk/>
            <pc:sldMk cId="2484058688" sldId="317"/>
            <ac:spMk id="15" creationId="{7A24BD24-AB1E-AF9E-AAF5-7BB737AE5A46}"/>
          </ac:spMkLst>
        </pc:spChg>
        <pc:spChg chg="mod">
          <ac:chgData name="Kishorsing Patil" userId="cf26af2f-292f-410d-a62b-344675bf233a" providerId="ADAL" clId="{3194D492-C2A2-4237-B7AB-F41840FDBEF3}" dt="2022-07-10T19:10:17.786" v="1406" actId="20577"/>
          <ac:spMkLst>
            <pc:docMk/>
            <pc:sldMk cId="2484058688" sldId="317"/>
            <ac:spMk id="17" creationId="{48D9BBC0-E28B-9ED4-022C-1DC3E9B6C754}"/>
          </ac:spMkLst>
        </pc:spChg>
        <pc:spChg chg="mod">
          <ac:chgData name="Kishorsing Patil" userId="cf26af2f-292f-410d-a62b-344675bf233a" providerId="ADAL" clId="{3194D492-C2A2-4237-B7AB-F41840FDBEF3}" dt="2022-07-10T19:10:28.678" v="1409" actId="20577"/>
          <ac:spMkLst>
            <pc:docMk/>
            <pc:sldMk cId="2484058688" sldId="317"/>
            <ac:spMk id="19" creationId="{3BB582E5-CBE4-4473-1BAE-3C0C09E0A85B}"/>
          </ac:spMkLst>
        </pc:spChg>
        <pc:spChg chg="mod">
          <ac:chgData name="Kishorsing Patil" userId="cf26af2f-292f-410d-a62b-344675bf233a" providerId="ADAL" clId="{3194D492-C2A2-4237-B7AB-F41840FDBEF3}" dt="2022-07-10T18:55:51" v="1196" actId="1076"/>
          <ac:spMkLst>
            <pc:docMk/>
            <pc:sldMk cId="2484058688" sldId="317"/>
            <ac:spMk id="20" creationId="{ECDF3885-8263-52B9-C95C-46E7F07444F3}"/>
          </ac:spMkLst>
        </pc:spChg>
        <pc:picChg chg="add del">
          <ac:chgData name="Kishorsing Patil" userId="cf26af2f-292f-410d-a62b-344675bf233a" providerId="ADAL" clId="{3194D492-C2A2-4237-B7AB-F41840FDBEF3}" dt="2022-07-10T18:49:56.454" v="932" actId="22"/>
          <ac:picMkLst>
            <pc:docMk/>
            <pc:sldMk cId="2484058688" sldId="317"/>
            <ac:picMk id="3" creationId="{9D1BDFFD-5EEE-8F3E-D353-D7DCF3233CD2}"/>
          </ac:picMkLst>
        </pc:picChg>
        <pc:picChg chg="mod modCrop">
          <ac:chgData name="Kishorsing Patil" userId="cf26af2f-292f-410d-a62b-344675bf233a" providerId="ADAL" clId="{3194D492-C2A2-4237-B7AB-F41840FDBEF3}" dt="2022-07-10T18:54:45.880" v="1173" actId="14100"/>
          <ac:picMkLst>
            <pc:docMk/>
            <pc:sldMk cId="2484058688" sldId="317"/>
            <ac:picMk id="4" creationId="{B58DE585-B5A6-B8FA-C219-3316BC0F6EB3}"/>
          </ac:picMkLst>
        </pc:picChg>
        <pc:picChg chg="add mod">
          <ac:chgData name="Kishorsing Patil" userId="cf26af2f-292f-410d-a62b-344675bf233a" providerId="ADAL" clId="{3194D492-C2A2-4237-B7AB-F41840FDBEF3}" dt="2022-07-10T19:10:39.178" v="1410" actId="1076"/>
          <ac:picMkLst>
            <pc:docMk/>
            <pc:sldMk cId="2484058688" sldId="317"/>
            <ac:picMk id="7" creationId="{1ED150BC-958E-1383-7E08-473778C4FFB3}"/>
          </ac:picMkLst>
        </pc:picChg>
        <pc:picChg chg="del">
          <ac:chgData name="Kishorsing Patil" userId="cf26af2f-292f-410d-a62b-344675bf233a" providerId="ADAL" clId="{3194D492-C2A2-4237-B7AB-F41840FDBEF3}" dt="2022-07-10T18:48:22.973" v="876" actId="478"/>
          <ac:picMkLst>
            <pc:docMk/>
            <pc:sldMk cId="2484058688" sldId="317"/>
            <ac:picMk id="11" creationId="{45FE33E7-6FE0-2006-7450-3C947774A027}"/>
          </ac:picMkLst>
        </pc:picChg>
        <pc:picChg chg="mod">
          <ac:chgData name="Kishorsing Patil" userId="cf26af2f-292f-410d-a62b-344675bf233a" providerId="ADAL" clId="{3194D492-C2A2-4237-B7AB-F41840FDBEF3}" dt="2022-07-10T18:55:46.615" v="1195" actId="1076"/>
          <ac:picMkLst>
            <pc:docMk/>
            <pc:sldMk cId="2484058688" sldId="317"/>
            <ac:picMk id="25" creationId="{C1526F64-BAC8-A4CC-5315-745461C8BA27}"/>
          </ac:picMkLst>
        </pc:picChg>
      </pc:sldChg>
      <pc:sldChg chg="addSp delSp modSp mod">
        <pc:chgData name="Kishorsing Patil" userId="cf26af2f-292f-410d-a62b-344675bf233a" providerId="ADAL" clId="{3194D492-C2A2-4237-B7AB-F41840FDBEF3}" dt="2022-07-10T19:25:01.789" v="1591" actId="20577"/>
        <pc:sldMkLst>
          <pc:docMk/>
          <pc:sldMk cId="229509808" sldId="318"/>
        </pc:sldMkLst>
        <pc:spChg chg="add del mod">
          <ac:chgData name="Kishorsing Patil" userId="cf26af2f-292f-410d-a62b-344675bf233a" providerId="ADAL" clId="{3194D492-C2A2-4237-B7AB-F41840FDBEF3}" dt="2022-07-10T19:21:17.421" v="1566" actId="478"/>
          <ac:spMkLst>
            <pc:docMk/>
            <pc:sldMk cId="229509808" sldId="318"/>
            <ac:spMk id="2" creationId="{B8D858D0-89A9-D511-9D54-0F357729081E}"/>
          </ac:spMkLst>
        </pc:spChg>
        <pc:spChg chg="add mod">
          <ac:chgData name="Kishorsing Patil" userId="cf26af2f-292f-410d-a62b-344675bf233a" providerId="ADAL" clId="{3194D492-C2A2-4237-B7AB-F41840FDBEF3}" dt="2022-07-10T19:22:13.515" v="1579" actId="20577"/>
          <ac:spMkLst>
            <pc:docMk/>
            <pc:sldMk cId="229509808" sldId="318"/>
            <ac:spMk id="4" creationId="{85060F19-8315-ADFF-EADC-CA2DF39E6A62}"/>
          </ac:spMkLst>
        </pc:spChg>
        <pc:spChg chg="add mod">
          <ac:chgData name="Kishorsing Patil" userId="cf26af2f-292f-410d-a62b-344675bf233a" providerId="ADAL" clId="{3194D492-C2A2-4237-B7AB-F41840FDBEF3}" dt="2022-07-10T19:21:59.918" v="1571" actId="14100"/>
          <ac:spMkLst>
            <pc:docMk/>
            <pc:sldMk cId="229509808" sldId="318"/>
            <ac:spMk id="6" creationId="{D03F8F5F-12B2-123D-BF36-EE35D784EC8D}"/>
          </ac:spMkLst>
        </pc:spChg>
        <pc:spChg chg="mod">
          <ac:chgData name="Kishorsing Patil" userId="cf26af2f-292f-410d-a62b-344675bf233a" providerId="ADAL" clId="{3194D492-C2A2-4237-B7AB-F41840FDBEF3}" dt="2022-07-10T19:24:52.436" v="1589" actId="20577"/>
          <ac:spMkLst>
            <pc:docMk/>
            <pc:sldMk cId="229509808" sldId="318"/>
            <ac:spMk id="11" creationId="{4630197A-E45A-D56A-D98B-55218B2183E4}"/>
          </ac:spMkLst>
        </pc:spChg>
        <pc:spChg chg="mod">
          <ac:chgData name="Kishorsing Patil" userId="cf26af2f-292f-410d-a62b-344675bf233a" providerId="ADAL" clId="{3194D492-C2A2-4237-B7AB-F41840FDBEF3}" dt="2022-07-10T19:15:48.347" v="1446" actId="20577"/>
          <ac:spMkLst>
            <pc:docMk/>
            <pc:sldMk cId="229509808" sldId="318"/>
            <ac:spMk id="13" creationId="{00000000-0000-0000-0000-000000000000}"/>
          </ac:spMkLst>
        </pc:spChg>
        <pc:spChg chg="mod">
          <ac:chgData name="Kishorsing Patil" userId="cf26af2f-292f-410d-a62b-344675bf233a" providerId="ADAL" clId="{3194D492-C2A2-4237-B7AB-F41840FDBEF3}" dt="2022-07-10T19:25:01.789" v="1591" actId="20577"/>
          <ac:spMkLst>
            <pc:docMk/>
            <pc:sldMk cId="229509808" sldId="318"/>
            <ac:spMk id="21" creationId="{597A16B2-AE36-607D-7018-5B46BBDCDCAD}"/>
          </ac:spMkLst>
        </pc:spChg>
        <pc:picChg chg="add mod">
          <ac:chgData name="Kishorsing Patil" userId="cf26af2f-292f-410d-a62b-344675bf233a" providerId="ADAL" clId="{3194D492-C2A2-4237-B7AB-F41840FDBEF3}" dt="2022-07-10T19:21:11.487" v="1563" actId="1076"/>
          <ac:picMkLst>
            <pc:docMk/>
            <pc:sldMk cId="229509808" sldId="318"/>
            <ac:picMk id="3" creationId="{E655716D-0432-18C2-44E3-AA839CB4892D}"/>
          </ac:picMkLst>
        </pc:picChg>
        <pc:picChg chg="mod">
          <ac:chgData name="Kishorsing Patil" userId="cf26af2f-292f-410d-a62b-344675bf233a" providerId="ADAL" clId="{3194D492-C2A2-4237-B7AB-F41840FDBEF3}" dt="2022-07-10T19:18:36.738" v="1481" actId="14100"/>
          <ac:picMkLst>
            <pc:docMk/>
            <pc:sldMk cId="229509808" sldId="318"/>
            <ac:picMk id="5" creationId="{00000000-0000-0000-0000-000000000000}"/>
          </ac:picMkLst>
        </pc:picChg>
        <pc:picChg chg="mod modCrop">
          <ac:chgData name="Kishorsing Patil" userId="cf26af2f-292f-410d-a62b-344675bf233a" providerId="ADAL" clId="{3194D492-C2A2-4237-B7AB-F41840FDBEF3}" dt="2022-07-10T19:17:38.337" v="1476" actId="732"/>
          <ac:picMkLst>
            <pc:docMk/>
            <pc:sldMk cId="229509808" sldId="318"/>
            <ac:picMk id="8" creationId="{0B2D0C7C-47E6-AA7B-81A9-32CC1E87B04B}"/>
          </ac:picMkLst>
        </pc:picChg>
      </pc:sldChg>
      <pc:sldChg chg="addSp delSp modSp mod">
        <pc:chgData name="Kishorsing Patil" userId="cf26af2f-292f-410d-a62b-344675bf233a" providerId="ADAL" clId="{3194D492-C2A2-4237-B7AB-F41840FDBEF3}" dt="2022-07-10T19:24:41.765" v="1587" actId="20577"/>
        <pc:sldMkLst>
          <pc:docMk/>
          <pc:sldMk cId="1614547754" sldId="319"/>
        </pc:sldMkLst>
        <pc:spChg chg="del mod ord">
          <ac:chgData name="Kishorsing Patil" userId="cf26af2f-292f-410d-a62b-344675bf233a" providerId="ADAL" clId="{3194D492-C2A2-4237-B7AB-F41840FDBEF3}" dt="2022-07-10T19:13:51.696" v="1422" actId="478"/>
          <ac:spMkLst>
            <pc:docMk/>
            <pc:sldMk cId="1614547754" sldId="319"/>
            <ac:spMk id="8" creationId="{3DCC2E0C-B7CE-2755-FC57-07969F3DFEE2}"/>
          </ac:spMkLst>
        </pc:spChg>
        <pc:spChg chg="mod">
          <ac:chgData name="Kishorsing Patil" userId="cf26af2f-292f-410d-a62b-344675bf233a" providerId="ADAL" clId="{3194D492-C2A2-4237-B7AB-F41840FDBEF3}" dt="2022-07-10T19:24:36.170" v="1585" actId="20577"/>
          <ac:spMkLst>
            <pc:docMk/>
            <pc:sldMk cId="1614547754" sldId="319"/>
            <ac:spMk id="12" creationId="{1EC0E148-8B34-F744-2434-5A7E44303430}"/>
          </ac:spMkLst>
        </pc:spChg>
        <pc:spChg chg="mod">
          <ac:chgData name="Kishorsing Patil" userId="cf26af2f-292f-410d-a62b-344675bf233a" providerId="ADAL" clId="{3194D492-C2A2-4237-B7AB-F41840FDBEF3}" dt="2022-07-10T19:15:28.843" v="1442" actId="6549"/>
          <ac:spMkLst>
            <pc:docMk/>
            <pc:sldMk cId="1614547754" sldId="319"/>
            <ac:spMk id="13" creationId="{00000000-0000-0000-0000-000000000000}"/>
          </ac:spMkLst>
        </pc:spChg>
        <pc:spChg chg="del mod">
          <ac:chgData name="Kishorsing Patil" userId="cf26af2f-292f-410d-a62b-344675bf233a" providerId="ADAL" clId="{3194D492-C2A2-4237-B7AB-F41840FDBEF3}" dt="2022-07-10T19:13:49.216" v="1421" actId="478"/>
          <ac:spMkLst>
            <pc:docMk/>
            <pc:sldMk cId="1614547754" sldId="319"/>
            <ac:spMk id="15" creationId="{87F96139-0AF0-3346-D887-648465715996}"/>
          </ac:spMkLst>
        </pc:spChg>
        <pc:spChg chg="mod ord">
          <ac:chgData name="Kishorsing Patil" userId="cf26af2f-292f-410d-a62b-344675bf233a" providerId="ADAL" clId="{3194D492-C2A2-4237-B7AB-F41840FDBEF3}" dt="2022-07-10T19:14:27.251" v="1429" actId="1076"/>
          <ac:spMkLst>
            <pc:docMk/>
            <pc:sldMk cId="1614547754" sldId="319"/>
            <ac:spMk id="16" creationId="{DF0A7C66-8A8E-1E62-9CE4-56274E113416}"/>
          </ac:spMkLst>
        </pc:spChg>
        <pc:spChg chg="mod">
          <ac:chgData name="Kishorsing Patil" userId="cf26af2f-292f-410d-a62b-344675bf233a" providerId="ADAL" clId="{3194D492-C2A2-4237-B7AB-F41840FDBEF3}" dt="2022-07-10T19:24:41.765" v="1587" actId="20577"/>
          <ac:spMkLst>
            <pc:docMk/>
            <pc:sldMk cId="1614547754" sldId="319"/>
            <ac:spMk id="18" creationId="{B792668C-1FD4-743E-69AC-0C34EC7638EA}"/>
          </ac:spMkLst>
        </pc:spChg>
        <pc:picChg chg="add del mod">
          <ac:chgData name="Kishorsing Patil" userId="cf26af2f-292f-410d-a62b-344675bf233a" providerId="ADAL" clId="{3194D492-C2A2-4237-B7AB-F41840FDBEF3}" dt="2022-07-10T19:15:25.269" v="1441" actId="478"/>
          <ac:picMkLst>
            <pc:docMk/>
            <pc:sldMk cId="1614547754" sldId="319"/>
            <ac:picMk id="2" creationId="{D89E81EF-4CF7-D8E9-378A-867A9701B1CC}"/>
          </ac:picMkLst>
        </pc:picChg>
        <pc:picChg chg="del">
          <ac:chgData name="Kishorsing Patil" userId="cf26af2f-292f-410d-a62b-344675bf233a" providerId="ADAL" clId="{3194D492-C2A2-4237-B7AB-F41840FDBEF3}" dt="2022-07-10T19:12:39.030" v="1412" actId="478"/>
          <ac:picMkLst>
            <pc:docMk/>
            <pc:sldMk cId="1614547754" sldId="319"/>
            <ac:picMk id="4" creationId="{C9F85667-E2E8-0B50-CECB-980C4A800063}"/>
          </ac:picMkLst>
        </pc:picChg>
      </pc:sldChg>
      <pc:sldChg chg="addSp delSp modSp add mod">
        <pc:chgData name="Kishorsing Patil" userId="cf26af2f-292f-410d-a62b-344675bf233a" providerId="ADAL" clId="{3194D492-C2A2-4237-B7AB-F41840FDBEF3}" dt="2022-07-10T19:31:01.379" v="1602" actId="1036"/>
        <pc:sldMkLst>
          <pc:docMk/>
          <pc:sldMk cId="3990890616" sldId="325"/>
        </pc:sldMkLst>
        <pc:spChg chg="mod">
          <ac:chgData name="Kishorsing Patil" userId="cf26af2f-292f-410d-a62b-344675bf233a" providerId="ADAL" clId="{3194D492-C2A2-4237-B7AB-F41840FDBEF3}" dt="2022-07-10T19:31:01.379" v="1602" actId="1036"/>
          <ac:spMkLst>
            <pc:docMk/>
            <pc:sldMk cId="3990890616" sldId="325"/>
            <ac:spMk id="7" creationId="{393767D3-2AB6-615D-17ED-061FA7C824E9}"/>
          </ac:spMkLst>
        </pc:spChg>
        <pc:spChg chg="mod ord">
          <ac:chgData name="Kishorsing Patil" userId="cf26af2f-292f-410d-a62b-344675bf233a" providerId="ADAL" clId="{3194D492-C2A2-4237-B7AB-F41840FDBEF3}" dt="2022-07-10T18:57:45.677" v="1204" actId="1076"/>
          <ac:spMkLst>
            <pc:docMk/>
            <pc:sldMk cId="3990890616" sldId="325"/>
            <ac:spMk id="9" creationId="{35EA5B33-98EF-F9A6-2AF3-544C83441442}"/>
          </ac:spMkLst>
        </pc:spChg>
        <pc:spChg chg="mod">
          <ac:chgData name="Kishorsing Patil" userId="cf26af2f-292f-410d-a62b-344675bf233a" providerId="ADAL" clId="{3194D492-C2A2-4237-B7AB-F41840FDBEF3}" dt="2022-07-10T19:09:44.960" v="1402" actId="6549"/>
          <ac:spMkLst>
            <pc:docMk/>
            <pc:sldMk cId="3990890616" sldId="325"/>
            <ac:spMk id="12" creationId="{1EC0E148-8B34-F744-2434-5A7E44303430}"/>
          </ac:spMkLst>
        </pc:spChg>
        <pc:spChg chg="mod">
          <ac:chgData name="Kishorsing Patil" userId="cf26af2f-292f-410d-a62b-344675bf233a" providerId="ADAL" clId="{3194D492-C2A2-4237-B7AB-F41840FDBEF3}" dt="2022-07-10T18:16:49.150" v="460" actId="6549"/>
          <ac:spMkLst>
            <pc:docMk/>
            <pc:sldMk cId="3990890616" sldId="325"/>
            <ac:spMk id="13" creationId="{00000000-0000-0000-0000-000000000000}"/>
          </ac:spMkLst>
        </pc:spChg>
        <pc:picChg chg="add del mod">
          <ac:chgData name="Kishorsing Patil" userId="cf26af2f-292f-410d-a62b-344675bf233a" providerId="ADAL" clId="{3194D492-C2A2-4237-B7AB-F41840FDBEF3}" dt="2022-07-10T18:38:00.479" v="807" actId="478"/>
          <ac:picMkLst>
            <pc:docMk/>
            <pc:sldMk cId="3990890616" sldId="325"/>
            <ac:picMk id="3" creationId="{A2F4B754-5872-AE21-D7D1-3D5E4614292B}"/>
          </ac:picMkLst>
        </pc:picChg>
        <pc:picChg chg="add del mod modCrop">
          <ac:chgData name="Kishorsing Patil" userId="cf26af2f-292f-410d-a62b-344675bf233a" providerId="ADAL" clId="{3194D492-C2A2-4237-B7AB-F41840FDBEF3}" dt="2022-07-10T18:56:59.149" v="1198" actId="478"/>
          <ac:picMkLst>
            <pc:docMk/>
            <pc:sldMk cId="3990890616" sldId="325"/>
            <ac:picMk id="4" creationId="{5869B436-1C7E-E074-DDE3-0949999E04A7}"/>
          </ac:picMkLst>
        </pc:picChg>
        <pc:picChg chg="add mod">
          <ac:chgData name="Kishorsing Patil" userId="cf26af2f-292f-410d-a62b-344675bf233a" providerId="ADAL" clId="{3194D492-C2A2-4237-B7AB-F41840FDBEF3}" dt="2022-07-10T18:57:22.072" v="1201" actId="14100"/>
          <ac:picMkLst>
            <pc:docMk/>
            <pc:sldMk cId="3990890616" sldId="325"/>
            <ac:picMk id="6" creationId="{F998B917-66DA-EBD0-0238-453AA47AF358}"/>
          </ac:picMkLst>
        </pc:picChg>
        <pc:picChg chg="del">
          <ac:chgData name="Kishorsing Patil" userId="cf26af2f-292f-410d-a62b-344675bf233a" providerId="ADAL" clId="{3194D492-C2A2-4237-B7AB-F41840FDBEF3}" dt="2022-07-10T18:33:27.409" v="614" actId="478"/>
          <ac:picMkLst>
            <pc:docMk/>
            <pc:sldMk cId="3990890616" sldId="325"/>
            <ac:picMk id="8" creationId="{8F831E53-1BA8-F4F4-F718-B2D7329E3DC0}"/>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10.xml"/><Relationship Id="rId1" Type="http://schemas.openxmlformats.org/officeDocument/2006/relationships/slide" Target="../slides/slide4.xml"/><Relationship Id="rId5" Type="http://schemas.openxmlformats.org/officeDocument/2006/relationships/slide" Target="../slides/slide14.xml"/><Relationship Id="rId4" Type="http://schemas.openxmlformats.org/officeDocument/2006/relationships/slide" Target="../slides/slide42.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9.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diagrams/_rels/data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4" Type="http://schemas.openxmlformats.org/officeDocument/2006/relationships/image" Target="../media/image22.svg"/></Relationships>
</file>

<file path=ppt/diagrams/_rels/data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jpeg"/></Relationships>
</file>

<file path=ppt/diagrams/_rels/data15.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4.xml"/><Relationship Id="rId1" Type="http://schemas.openxmlformats.org/officeDocument/2006/relationships/slide" Target="../slides/slide12.xml"/><Relationship Id="rId4" Type="http://schemas.openxmlformats.org/officeDocument/2006/relationships/slide" Target="../slides/slide10.xml"/></Relationships>
</file>

<file path=ppt/diagrams/_rels/data16.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4.xml"/><Relationship Id="rId1" Type="http://schemas.openxmlformats.org/officeDocument/2006/relationships/slide" Target="../slides/slide12.xml"/><Relationship Id="rId4" Type="http://schemas.openxmlformats.org/officeDocument/2006/relationships/slide" Target="../slides/slide10.xml"/></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9.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4" Type="http://schemas.openxmlformats.org/officeDocument/2006/relationships/image" Target="../media/image22.svg"/></Relationships>
</file>

<file path=ppt/diagrams/_rels/drawing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2DB49E-A352-4CAA-B41C-9501DEA0CB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59761E27-C1B1-4429-9541-58AE69F4A926}">
      <dgm:prSet phldrT="[Text]" custT="1"/>
      <dgm:spPr/>
      <dgm:t>
        <a:bodyPr/>
        <a:lstStyle/>
        <a:p>
          <a:r>
            <a:rPr lang="en-US" sz="2000" b="1" kern="1200" dirty="0">
              <a:solidFill>
                <a:schemeClr val="bg1"/>
              </a:solidFill>
              <a:latin typeface="+mn-lt"/>
              <a:cs typeface="Arial" panose="020B0604020202020204" pitchFamily="34" charset="0"/>
            </a:rPr>
            <a:t>Overview of DEEP &amp; Key activities</a:t>
          </a:r>
          <a:endParaRPr lang="en-IN" sz="2000" b="1" kern="1200" dirty="0">
            <a:latin typeface="+mn-lt"/>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FBBEB584-F143-4E88-8EFD-7831974D14DF}" type="parTrans" cxnId="{8DE59BEA-355D-4BE6-95BC-98AD20036EF6}">
      <dgm:prSet/>
      <dgm:spPr/>
      <dgm:t>
        <a:bodyPr/>
        <a:lstStyle/>
        <a:p>
          <a:endParaRPr lang="en-IN" sz="1800" b="0">
            <a:latin typeface="Cambria" panose="02040503050406030204" pitchFamily="18" charset="0"/>
            <a:ea typeface="Cambria" panose="02040503050406030204" pitchFamily="18" charset="0"/>
          </a:endParaRPr>
        </a:p>
      </dgm:t>
    </dgm:pt>
    <dgm:pt modelId="{7BDCC979-C1A4-439F-91F7-23CFF7B02CAB}" type="sibTrans" cxnId="{8DE59BEA-355D-4BE6-95BC-98AD20036EF6}">
      <dgm:prSet/>
      <dgm:spPr/>
      <dgm:t>
        <a:bodyPr/>
        <a:lstStyle/>
        <a:p>
          <a:endParaRPr lang="en-IN" sz="1800" b="0">
            <a:latin typeface="Cambria" panose="02040503050406030204" pitchFamily="18" charset="0"/>
            <a:ea typeface="Cambria" panose="02040503050406030204" pitchFamily="18" charset="0"/>
          </a:endParaRPr>
        </a:p>
      </dgm:t>
    </dgm:pt>
    <dgm:pt modelId="{97D710A5-1245-4D16-AAC7-0EEF4D5D4A07}">
      <dgm:prSet custT="1"/>
      <dgm:spPr/>
      <dgm:t>
        <a:bodyPr/>
        <a:lstStyle/>
        <a:p>
          <a:pPr marL="0" lvl="0" indent="0" algn="l" defTabSz="889000">
            <a:lnSpc>
              <a:spcPct val="90000"/>
            </a:lnSpc>
            <a:spcBef>
              <a:spcPct val="0"/>
            </a:spcBef>
            <a:spcAft>
              <a:spcPct val="35000"/>
            </a:spcAft>
            <a:buNone/>
          </a:pPr>
          <a:r>
            <a:rPr lang="en-US" sz="2000" b="1" kern="1200" dirty="0">
              <a:solidFill>
                <a:schemeClr val="bg1"/>
              </a:solidFill>
              <a:latin typeface="+mn-lt"/>
              <a:cs typeface="Arial" panose="020B0604020202020204" pitchFamily="34" charset="0"/>
            </a:rPr>
            <a:t>Program Objectives</a:t>
          </a:r>
          <a:endParaRPr lang="en-US" sz="2000" b="1" kern="1200" dirty="0">
            <a:latin typeface="+mn-lt"/>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ADBF96ED-2810-4C64-ABF2-A26C1213E0DE}" type="parTrans" cxnId="{B215820D-85F4-4CA0-A541-F7E2771CAEB4}">
      <dgm:prSet/>
      <dgm:spPr/>
      <dgm:t>
        <a:bodyPr/>
        <a:lstStyle/>
        <a:p>
          <a:endParaRPr lang="en-IN" sz="1800"/>
        </a:p>
      </dgm:t>
    </dgm:pt>
    <dgm:pt modelId="{288E26F2-99E0-4B53-9463-7197ED18850D}" type="sibTrans" cxnId="{B215820D-85F4-4CA0-A541-F7E2771CAEB4}">
      <dgm:prSet/>
      <dgm:spPr/>
      <dgm:t>
        <a:bodyPr/>
        <a:lstStyle/>
        <a:p>
          <a:endParaRPr lang="en-IN" sz="1800"/>
        </a:p>
      </dgm:t>
    </dgm:pt>
    <dgm:pt modelId="{B7792FC7-D291-4597-9F68-5E01EE95D787}">
      <dgm:prSet custT="1"/>
      <dgm:spPr/>
      <dgm:t>
        <a:bodyPr/>
        <a:lstStyle/>
        <a:p>
          <a:pPr marL="0" lvl="0" indent="0" algn="l" defTabSz="889000">
            <a:lnSpc>
              <a:spcPct val="90000"/>
            </a:lnSpc>
            <a:spcBef>
              <a:spcPct val="0"/>
            </a:spcBef>
            <a:spcAft>
              <a:spcPct val="35000"/>
            </a:spcAft>
            <a:buNone/>
          </a:pPr>
          <a:r>
            <a:rPr lang="en-IN" sz="2000" b="1" kern="1200" dirty="0">
              <a:solidFill>
                <a:schemeClr val="bg1"/>
              </a:solidFill>
              <a:effectLst/>
              <a:latin typeface="+mn-lt"/>
              <a:ea typeface="Times New Roman" panose="02020603050405020304" pitchFamily="18" charset="0"/>
              <a:cs typeface="Arial" panose="020B0604020202020204" pitchFamily="34" charset="0"/>
            </a:rPr>
            <a:t>Implementation Method</a:t>
          </a:r>
          <a:endParaRPr lang="en-US" sz="2000" b="1" kern="1200" dirty="0">
            <a:latin typeface="+mn-lt"/>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BFCFDCC-8661-4501-8419-98A53DE0B5FD}" type="parTrans" cxnId="{F203CF54-CAE7-4154-8BAD-1376A9A5BEB4}">
      <dgm:prSet/>
      <dgm:spPr/>
      <dgm:t>
        <a:bodyPr/>
        <a:lstStyle/>
        <a:p>
          <a:endParaRPr lang="en-IN" sz="1800"/>
        </a:p>
      </dgm:t>
    </dgm:pt>
    <dgm:pt modelId="{1C11158B-91F2-4199-8C7F-1B2D6442258F}" type="sibTrans" cxnId="{F203CF54-CAE7-4154-8BAD-1376A9A5BEB4}">
      <dgm:prSet/>
      <dgm:spPr/>
      <dgm:t>
        <a:bodyPr/>
        <a:lstStyle/>
        <a:p>
          <a:endParaRPr lang="en-IN" sz="1800"/>
        </a:p>
      </dgm:t>
    </dgm:pt>
    <dgm:pt modelId="{4AF85CD9-4196-4558-8D93-D3E9B69E19B3}">
      <dgm:prSet phldrT="[Text]" custT="1"/>
      <dgm:spPr/>
      <dgm:t>
        <a:bodyPr/>
        <a:lstStyle/>
        <a:p>
          <a:pPr marL="0" lvl="0" indent="0" algn="l" defTabSz="889000">
            <a:lnSpc>
              <a:spcPct val="90000"/>
            </a:lnSpc>
            <a:spcBef>
              <a:spcPct val="0"/>
            </a:spcBef>
            <a:spcAft>
              <a:spcPct val="35000"/>
            </a:spcAft>
            <a:buNone/>
          </a:pPr>
          <a:r>
            <a:rPr lang="en-US" sz="2000" b="1" kern="1200" dirty="0">
              <a:solidFill>
                <a:schemeClr val="bg1"/>
              </a:solidFill>
              <a:latin typeface="+mn-lt"/>
              <a:cs typeface="Arial" panose="020B0604020202020204" pitchFamily="34" charset="0"/>
            </a:rPr>
            <a:t>Stakeholders and Roles</a:t>
          </a:r>
          <a:endParaRPr lang="en-IN" sz="2000" b="1" kern="1200" dirty="0">
            <a:latin typeface="+mn-lt"/>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4800DC47-B931-49F8-8198-B0D682D41FD2}" type="parTrans" cxnId="{8747DDAD-88D4-46DC-978D-7F7C38730BA9}">
      <dgm:prSet/>
      <dgm:spPr/>
      <dgm:t>
        <a:bodyPr/>
        <a:lstStyle/>
        <a:p>
          <a:endParaRPr lang="en-IN" sz="1800"/>
        </a:p>
      </dgm:t>
    </dgm:pt>
    <dgm:pt modelId="{37185115-B776-4A80-897F-EA75FAB2116C}" type="sibTrans" cxnId="{8747DDAD-88D4-46DC-978D-7F7C38730BA9}">
      <dgm:prSet/>
      <dgm:spPr/>
      <dgm:t>
        <a:bodyPr/>
        <a:lstStyle/>
        <a:p>
          <a:endParaRPr lang="en-IN" sz="1800"/>
        </a:p>
      </dgm:t>
    </dgm:pt>
    <dgm:pt modelId="{59DF5912-2392-4309-8A82-7EE7FEF9B88A}">
      <dgm:prSet custT="1"/>
      <dgm:spPr/>
      <dgm:t>
        <a:bodyPr/>
        <a:lstStyle/>
        <a:p>
          <a:pPr marL="0" lvl="0" indent="0" algn="l" defTabSz="889000">
            <a:lnSpc>
              <a:spcPct val="90000"/>
            </a:lnSpc>
            <a:spcBef>
              <a:spcPct val="0"/>
            </a:spcBef>
            <a:spcAft>
              <a:spcPct val="35000"/>
            </a:spcAft>
            <a:buClr>
              <a:srgbClr val="00B0F0"/>
            </a:buClr>
            <a:buSzPct val="100000"/>
          </a:pPr>
          <a:r>
            <a:rPr lang="en-US" sz="2000" b="1" kern="1200" dirty="0">
              <a:latin typeface="+mn-lt"/>
              <a:ea typeface="+mn-ea"/>
              <a:cs typeface="Arial" panose="020B0604020202020204" pitchFamily="34" charset="0"/>
            </a:rPr>
            <a:t>DC Selection Criteria</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02610A6C-8E4A-4344-8E7A-D7719CB8F632}" type="parTrans" cxnId="{1EE27FA4-6B69-4DCF-B508-065DDBD61600}">
      <dgm:prSet/>
      <dgm:spPr/>
      <dgm:t>
        <a:bodyPr/>
        <a:lstStyle/>
        <a:p>
          <a:endParaRPr lang="en-IN"/>
        </a:p>
      </dgm:t>
    </dgm:pt>
    <dgm:pt modelId="{467A7214-74F0-460D-9769-04BE6F75F659}" type="sibTrans" cxnId="{1EE27FA4-6B69-4DCF-B508-065DDBD61600}">
      <dgm:prSet/>
      <dgm:spPr/>
      <dgm:t>
        <a:bodyPr/>
        <a:lstStyle/>
        <a:p>
          <a:endParaRPr lang="en-IN"/>
        </a:p>
      </dgm:t>
    </dgm:pt>
    <dgm:pt modelId="{CB957C66-70A8-4EB8-B915-78F2827CCC85}">
      <dgm:prSet custT="1"/>
      <dgm:spPr/>
      <dgm: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Payment Terms for DCs</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91F23EC0-9152-4ED6-8778-E13AD20472FE}" type="parTrans" cxnId="{A3019C9D-7402-44D2-B6EC-BBB338C788D8}">
      <dgm:prSet/>
      <dgm:spPr/>
      <dgm:t>
        <a:bodyPr/>
        <a:lstStyle/>
        <a:p>
          <a:endParaRPr lang="en-IN"/>
        </a:p>
      </dgm:t>
    </dgm:pt>
    <dgm:pt modelId="{32DFB6B4-088F-4983-8BD0-51B290EF2DFA}" type="sibTrans" cxnId="{A3019C9D-7402-44D2-B6EC-BBB338C788D8}">
      <dgm:prSet/>
      <dgm:spPr/>
      <dgm:t>
        <a:bodyPr/>
        <a:lstStyle/>
        <a:p>
          <a:endParaRPr lang="en-IN"/>
        </a:p>
      </dgm:t>
    </dgm:pt>
    <dgm:pt modelId="{2A1C053D-0319-437C-AB35-5FA2C7621FB5}">
      <dgm:prSet custT="1"/>
      <dgm:spPr/>
      <dgm: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Current Status of DEEP</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B075611F-6174-4072-BAA8-BAFE84BDF1D3}" type="parTrans" cxnId="{C1A2EA5C-EF45-4E69-AFCE-E690BAFD3CA8}">
      <dgm:prSet/>
      <dgm:spPr/>
      <dgm:t>
        <a:bodyPr/>
        <a:lstStyle/>
        <a:p>
          <a:endParaRPr lang="en-IN"/>
        </a:p>
      </dgm:t>
    </dgm:pt>
    <dgm:pt modelId="{DB345BDE-4F9B-472B-B8C0-0005F924159D}" type="sibTrans" cxnId="{C1A2EA5C-EF45-4E69-AFCE-E690BAFD3CA8}">
      <dgm:prSet/>
      <dgm:spPr/>
      <dgm:t>
        <a:bodyPr/>
        <a:lstStyle/>
        <a:p>
          <a:endParaRPr lang="en-IN"/>
        </a:p>
      </dgm:t>
    </dgm:pt>
    <dgm:pt modelId="{044855F4-15F7-43AF-A8E7-28616C5B697E}">
      <dgm:prSet custT="1"/>
      <dgm:spPr/>
      <dgm: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EOI Submission Process</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CC1F9E45-3AD5-4C9F-8228-8ED192F44038}" type="parTrans" cxnId="{B68C2EA7-7ED3-42CD-8CDA-A9C2782DB606}">
      <dgm:prSet/>
      <dgm:spPr/>
      <dgm:t>
        <a:bodyPr/>
        <a:lstStyle/>
        <a:p>
          <a:endParaRPr lang="en-IN"/>
        </a:p>
      </dgm:t>
    </dgm:pt>
    <dgm:pt modelId="{AEFB909D-22EF-4899-8713-88E57FBF8374}" type="sibTrans" cxnId="{B68C2EA7-7ED3-42CD-8CDA-A9C2782DB606}">
      <dgm:prSet/>
      <dgm:spPr/>
      <dgm:t>
        <a:bodyPr/>
        <a:lstStyle/>
        <a:p>
          <a:endParaRPr lang="en-IN"/>
        </a:p>
      </dgm:t>
    </dgm:pt>
    <dgm:pt modelId="{D0C73163-BA40-4DEA-89CE-4D8027CAE6C5}">
      <dgm:prSet custT="1"/>
      <dgm:spPr/>
      <dgm: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Technology Sets covered</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C7D2CF63-849C-4921-B1A8-A542CEC7335D}" type="parTrans" cxnId="{C54F1F7D-35F1-4397-B827-5F80C61E2E40}">
      <dgm:prSet/>
      <dgm:spPr/>
      <dgm:t>
        <a:bodyPr/>
        <a:lstStyle/>
        <a:p>
          <a:endParaRPr lang="en-IN"/>
        </a:p>
      </dgm:t>
    </dgm:pt>
    <dgm:pt modelId="{4759FD0C-D64E-48D4-8473-48112AC32348}" type="sibTrans" cxnId="{C54F1F7D-35F1-4397-B827-5F80C61E2E40}">
      <dgm:prSet/>
      <dgm:spPr/>
      <dgm:t>
        <a:bodyPr/>
        <a:lstStyle/>
        <a:p>
          <a:endParaRPr lang="en-IN"/>
        </a:p>
      </dgm:t>
    </dgm:pt>
    <dgm:pt modelId="{391D620C-F9E8-4FCD-A5B5-64EEF3D35C5A}">
      <dgm:prSet custT="1"/>
      <dgm:spPr/>
      <dgm: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Way Forward</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65281304-138E-4981-BF67-2988DA497B27}" type="parTrans" cxnId="{128BA4F6-6587-4ECF-8E38-C3466577AF90}">
      <dgm:prSet/>
      <dgm:spPr/>
      <dgm:t>
        <a:bodyPr/>
        <a:lstStyle/>
        <a:p>
          <a:endParaRPr lang="en-IN"/>
        </a:p>
      </dgm:t>
    </dgm:pt>
    <dgm:pt modelId="{B2255E74-E21D-4864-9928-45D7FC64B777}" type="sibTrans" cxnId="{128BA4F6-6587-4ECF-8E38-C3466577AF90}">
      <dgm:prSet/>
      <dgm:spPr/>
      <dgm:t>
        <a:bodyPr/>
        <a:lstStyle/>
        <a:p>
          <a:endParaRPr lang="en-IN"/>
        </a:p>
      </dgm:t>
    </dgm:pt>
    <dgm:pt modelId="{012D506C-A656-480B-9670-A9743DFBCEF9}">
      <dgm:prSet custT="1"/>
      <dgm:spPr/>
      <dgm:t>
        <a:bodyPr/>
        <a:lstStyle/>
        <a:p>
          <a:pPr marL="0" lvl="0" indent="0" algn="l" defTabSz="889000">
            <a:lnSpc>
              <a:spcPct val="90000"/>
            </a:lnSpc>
            <a:spcBef>
              <a:spcPct val="0"/>
            </a:spcBef>
            <a:spcAft>
              <a:spcPct val="35000"/>
            </a:spcAft>
            <a:buClr>
              <a:srgbClr val="00B0F0"/>
            </a:buClr>
            <a:buSzPct val="100000"/>
          </a:pPr>
          <a:r>
            <a:rPr lang="en-US" sz="2000" b="1" kern="1200" dirty="0">
              <a:solidFill>
                <a:schemeClr val="bg1"/>
              </a:solidFill>
              <a:latin typeface="+mn-lt"/>
              <a:cs typeface="Arial" panose="020B0604020202020204" pitchFamily="34" charset="0"/>
            </a:rPr>
            <a:t>Technology Selection Matrix</a:t>
          </a:r>
          <a:endParaRPr lang="en-US" sz="2000" b="1" kern="1200" dirty="0">
            <a:latin typeface="+mn-lt"/>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F74862B6-6C8E-4DF3-A56E-7C0A9CD3675F}" type="sibTrans" cxnId="{0E8A85E2-9A20-4FF9-B9E1-C4B9DAF3D069}">
      <dgm:prSet/>
      <dgm:spPr/>
      <dgm:t>
        <a:bodyPr/>
        <a:lstStyle/>
        <a:p>
          <a:endParaRPr lang="en-IN"/>
        </a:p>
      </dgm:t>
    </dgm:pt>
    <dgm:pt modelId="{AAA9A684-E6C9-4D64-8756-5C9A5BBF2AEA}" type="parTrans" cxnId="{0E8A85E2-9A20-4FF9-B9E1-C4B9DAF3D069}">
      <dgm:prSet/>
      <dgm:spPr/>
      <dgm:t>
        <a:bodyPr/>
        <a:lstStyle/>
        <a:p>
          <a:endParaRPr lang="en-IN"/>
        </a:p>
      </dgm:t>
    </dgm:pt>
    <dgm:pt modelId="{553FEFA3-1D3B-406F-B6BB-B794819ED0F0}" type="pres">
      <dgm:prSet presAssocID="{FB2DB49E-A352-4CAA-B41C-9501DEA0CB53}" presName="linear" presStyleCnt="0">
        <dgm:presLayoutVars>
          <dgm:animLvl val="lvl"/>
          <dgm:resizeHandles val="exact"/>
        </dgm:presLayoutVars>
      </dgm:prSet>
      <dgm:spPr/>
      <dgm:t>
        <a:bodyPr/>
        <a:lstStyle/>
        <a:p>
          <a:endParaRPr lang="en-US"/>
        </a:p>
      </dgm:t>
    </dgm:pt>
    <dgm:pt modelId="{BC1E58CC-A013-48C5-844C-81769BCD10CE}" type="pres">
      <dgm:prSet presAssocID="{59761E27-C1B1-4429-9541-58AE69F4A926}" presName="parentText" presStyleLbl="node1" presStyleIdx="0" presStyleCnt="11">
        <dgm:presLayoutVars>
          <dgm:chMax val="0"/>
          <dgm:bulletEnabled val="1"/>
        </dgm:presLayoutVars>
      </dgm:prSet>
      <dgm:spPr/>
      <dgm:t>
        <a:bodyPr/>
        <a:lstStyle/>
        <a:p>
          <a:endParaRPr lang="en-US"/>
        </a:p>
      </dgm:t>
    </dgm:pt>
    <dgm:pt modelId="{4D832D30-77A9-4B99-AD0A-9A9B3468CBD3}" type="pres">
      <dgm:prSet presAssocID="{7BDCC979-C1A4-439F-91F7-23CFF7B02CAB}" presName="spacer" presStyleCnt="0"/>
      <dgm:spPr/>
    </dgm:pt>
    <dgm:pt modelId="{DD623CEE-1E56-4EC1-949C-46A23AC3EB48}" type="pres">
      <dgm:prSet presAssocID="{4AF85CD9-4196-4558-8D93-D3E9B69E19B3}" presName="parentText" presStyleLbl="node1" presStyleIdx="1" presStyleCnt="11" custLinFactNeighborY="0">
        <dgm:presLayoutVars>
          <dgm:chMax val="0"/>
          <dgm:bulletEnabled val="1"/>
        </dgm:presLayoutVars>
      </dgm:prSet>
      <dgm:spPr/>
      <dgm:t>
        <a:bodyPr/>
        <a:lstStyle/>
        <a:p>
          <a:endParaRPr lang="en-US"/>
        </a:p>
      </dgm:t>
    </dgm:pt>
    <dgm:pt modelId="{BEED3954-386A-4665-B0BE-63B36708CE4A}" type="pres">
      <dgm:prSet presAssocID="{37185115-B776-4A80-897F-EA75FAB2116C}" presName="spacer" presStyleCnt="0"/>
      <dgm:spPr/>
    </dgm:pt>
    <dgm:pt modelId="{9505003C-F7F1-4C52-BAA8-DC146599F731}" type="pres">
      <dgm:prSet presAssocID="{97D710A5-1245-4D16-AAC7-0EEF4D5D4A07}" presName="parentText" presStyleLbl="node1" presStyleIdx="2" presStyleCnt="11" custLinFactNeighborX="171" custLinFactNeighborY="28811">
        <dgm:presLayoutVars>
          <dgm:chMax val="0"/>
          <dgm:bulletEnabled val="1"/>
        </dgm:presLayoutVars>
      </dgm:prSet>
      <dgm:spPr/>
      <dgm:t>
        <a:bodyPr/>
        <a:lstStyle/>
        <a:p>
          <a:endParaRPr lang="en-US"/>
        </a:p>
      </dgm:t>
    </dgm:pt>
    <dgm:pt modelId="{D4D77B54-ED2F-4459-820E-BC6D69C408BB}" type="pres">
      <dgm:prSet presAssocID="{288E26F2-99E0-4B53-9463-7197ED18850D}" presName="spacer" presStyleCnt="0"/>
      <dgm:spPr/>
    </dgm:pt>
    <dgm:pt modelId="{8BCBE613-92B5-48BF-9FCE-17D9F30B691A}" type="pres">
      <dgm:prSet presAssocID="{B7792FC7-D291-4597-9F68-5E01EE95D787}" presName="parentText" presStyleLbl="node1" presStyleIdx="3" presStyleCnt="11">
        <dgm:presLayoutVars>
          <dgm:chMax val="0"/>
          <dgm:bulletEnabled val="1"/>
        </dgm:presLayoutVars>
      </dgm:prSet>
      <dgm:spPr/>
      <dgm:t>
        <a:bodyPr/>
        <a:lstStyle/>
        <a:p>
          <a:endParaRPr lang="en-US"/>
        </a:p>
      </dgm:t>
    </dgm:pt>
    <dgm:pt modelId="{8D21DECD-CE0B-421E-B58D-7D01572E6189}" type="pres">
      <dgm:prSet presAssocID="{1C11158B-91F2-4199-8C7F-1B2D6442258F}" presName="spacer" presStyleCnt="0"/>
      <dgm:spPr/>
    </dgm:pt>
    <dgm:pt modelId="{AEEB2F26-55C2-4C85-A1E2-E4D97B5E2FC3}" type="pres">
      <dgm:prSet presAssocID="{59DF5912-2392-4309-8A82-7EE7FEF9B88A}" presName="parentText" presStyleLbl="node1" presStyleIdx="4" presStyleCnt="11">
        <dgm:presLayoutVars>
          <dgm:chMax val="0"/>
          <dgm:bulletEnabled val="1"/>
        </dgm:presLayoutVars>
      </dgm:prSet>
      <dgm:spPr/>
      <dgm:t>
        <a:bodyPr/>
        <a:lstStyle/>
        <a:p>
          <a:endParaRPr lang="en-US"/>
        </a:p>
      </dgm:t>
    </dgm:pt>
    <dgm:pt modelId="{648B5281-1E49-45EA-B093-C7926B23BAF0}" type="pres">
      <dgm:prSet presAssocID="{467A7214-74F0-460D-9769-04BE6F75F659}" presName="spacer" presStyleCnt="0"/>
      <dgm:spPr/>
    </dgm:pt>
    <dgm:pt modelId="{E0536401-97BE-4631-981D-C3B69191F401}" type="pres">
      <dgm:prSet presAssocID="{012D506C-A656-480B-9670-A9743DFBCEF9}" presName="parentText" presStyleLbl="node1" presStyleIdx="5" presStyleCnt="11">
        <dgm:presLayoutVars>
          <dgm:chMax val="0"/>
          <dgm:bulletEnabled val="1"/>
        </dgm:presLayoutVars>
      </dgm:prSet>
      <dgm:spPr/>
      <dgm:t>
        <a:bodyPr/>
        <a:lstStyle/>
        <a:p>
          <a:endParaRPr lang="en-US"/>
        </a:p>
      </dgm:t>
    </dgm:pt>
    <dgm:pt modelId="{8F4B2E63-97D1-4E4B-892A-A0D37FF0D937}" type="pres">
      <dgm:prSet presAssocID="{F74862B6-6C8E-4DF3-A56E-7C0A9CD3675F}" presName="spacer" presStyleCnt="0"/>
      <dgm:spPr/>
    </dgm:pt>
    <dgm:pt modelId="{CAF4A016-1480-42FC-B994-051F818A481F}" type="pres">
      <dgm:prSet presAssocID="{CB957C66-70A8-4EB8-B915-78F2827CCC85}" presName="parentText" presStyleLbl="node1" presStyleIdx="6" presStyleCnt="11">
        <dgm:presLayoutVars>
          <dgm:chMax val="0"/>
          <dgm:bulletEnabled val="1"/>
        </dgm:presLayoutVars>
      </dgm:prSet>
      <dgm:spPr/>
      <dgm:t>
        <a:bodyPr/>
        <a:lstStyle/>
        <a:p>
          <a:endParaRPr lang="en-US"/>
        </a:p>
      </dgm:t>
    </dgm:pt>
    <dgm:pt modelId="{B0790ED7-74E7-4268-B5E3-BBB653997B40}" type="pres">
      <dgm:prSet presAssocID="{32DFB6B4-088F-4983-8BD0-51B290EF2DFA}" presName="spacer" presStyleCnt="0"/>
      <dgm:spPr/>
    </dgm:pt>
    <dgm:pt modelId="{C48514EA-97C5-4331-9069-92DF69D5AEFF}" type="pres">
      <dgm:prSet presAssocID="{2A1C053D-0319-437C-AB35-5FA2C7621FB5}" presName="parentText" presStyleLbl="node1" presStyleIdx="7" presStyleCnt="11">
        <dgm:presLayoutVars>
          <dgm:chMax val="0"/>
          <dgm:bulletEnabled val="1"/>
        </dgm:presLayoutVars>
      </dgm:prSet>
      <dgm:spPr/>
      <dgm:t>
        <a:bodyPr/>
        <a:lstStyle/>
        <a:p>
          <a:endParaRPr lang="en-US"/>
        </a:p>
      </dgm:t>
    </dgm:pt>
    <dgm:pt modelId="{97DB19F6-8CA1-472B-8471-C4B756C80C16}" type="pres">
      <dgm:prSet presAssocID="{DB345BDE-4F9B-472B-B8C0-0005F924159D}" presName="spacer" presStyleCnt="0"/>
      <dgm:spPr/>
    </dgm:pt>
    <dgm:pt modelId="{55BE9043-44BC-4A5E-B7A0-AA4403BE2780}" type="pres">
      <dgm:prSet presAssocID="{D0C73163-BA40-4DEA-89CE-4D8027CAE6C5}" presName="parentText" presStyleLbl="node1" presStyleIdx="8" presStyleCnt="11">
        <dgm:presLayoutVars>
          <dgm:chMax val="0"/>
          <dgm:bulletEnabled val="1"/>
        </dgm:presLayoutVars>
      </dgm:prSet>
      <dgm:spPr/>
      <dgm:t>
        <a:bodyPr/>
        <a:lstStyle/>
        <a:p>
          <a:endParaRPr lang="en-US"/>
        </a:p>
      </dgm:t>
    </dgm:pt>
    <dgm:pt modelId="{4407D70A-2E46-42A0-BAB1-764F485D6E34}" type="pres">
      <dgm:prSet presAssocID="{4759FD0C-D64E-48D4-8473-48112AC32348}" presName="spacer" presStyleCnt="0"/>
      <dgm:spPr/>
    </dgm:pt>
    <dgm:pt modelId="{6F44DED7-DA86-4AB5-8EB7-4E0A5F1692F0}" type="pres">
      <dgm:prSet presAssocID="{044855F4-15F7-43AF-A8E7-28616C5B697E}" presName="parentText" presStyleLbl="node1" presStyleIdx="9" presStyleCnt="11">
        <dgm:presLayoutVars>
          <dgm:chMax val="0"/>
          <dgm:bulletEnabled val="1"/>
        </dgm:presLayoutVars>
      </dgm:prSet>
      <dgm:spPr/>
      <dgm:t>
        <a:bodyPr/>
        <a:lstStyle/>
        <a:p>
          <a:endParaRPr lang="en-US"/>
        </a:p>
      </dgm:t>
    </dgm:pt>
    <dgm:pt modelId="{1C881A35-0491-43E9-BA07-4EB790DE04F3}" type="pres">
      <dgm:prSet presAssocID="{AEFB909D-22EF-4899-8713-88E57FBF8374}" presName="spacer" presStyleCnt="0"/>
      <dgm:spPr/>
    </dgm:pt>
    <dgm:pt modelId="{D73FF85B-0B34-41D8-87F2-D984C39C1152}" type="pres">
      <dgm:prSet presAssocID="{391D620C-F9E8-4FCD-A5B5-64EEF3D35C5A}" presName="parentText" presStyleLbl="node1" presStyleIdx="10" presStyleCnt="11">
        <dgm:presLayoutVars>
          <dgm:chMax val="0"/>
          <dgm:bulletEnabled val="1"/>
        </dgm:presLayoutVars>
      </dgm:prSet>
      <dgm:spPr/>
      <dgm:t>
        <a:bodyPr/>
        <a:lstStyle/>
        <a:p>
          <a:endParaRPr lang="en-US"/>
        </a:p>
      </dgm:t>
    </dgm:pt>
  </dgm:ptLst>
  <dgm:cxnLst>
    <dgm:cxn modelId="{0E8A85E2-9A20-4FF9-B9E1-C4B9DAF3D069}" srcId="{FB2DB49E-A352-4CAA-B41C-9501DEA0CB53}" destId="{012D506C-A656-480B-9670-A9743DFBCEF9}" srcOrd="5" destOrd="0" parTransId="{AAA9A684-E6C9-4D64-8756-5C9A5BBF2AEA}" sibTransId="{F74862B6-6C8E-4DF3-A56E-7C0A9CD3675F}"/>
    <dgm:cxn modelId="{8DE59BEA-355D-4BE6-95BC-98AD20036EF6}" srcId="{FB2DB49E-A352-4CAA-B41C-9501DEA0CB53}" destId="{59761E27-C1B1-4429-9541-58AE69F4A926}" srcOrd="0" destOrd="0" parTransId="{FBBEB584-F143-4E88-8EFD-7831974D14DF}" sibTransId="{7BDCC979-C1A4-439F-91F7-23CFF7B02CAB}"/>
    <dgm:cxn modelId="{54A3191D-D642-43C2-80D1-C40DE7ADBA2C}" type="presOf" srcId="{B7792FC7-D291-4597-9F68-5E01EE95D787}" destId="{8BCBE613-92B5-48BF-9FCE-17D9F30B691A}" srcOrd="0" destOrd="0" presId="urn:microsoft.com/office/officeart/2005/8/layout/vList2"/>
    <dgm:cxn modelId="{B215820D-85F4-4CA0-A541-F7E2771CAEB4}" srcId="{FB2DB49E-A352-4CAA-B41C-9501DEA0CB53}" destId="{97D710A5-1245-4D16-AAC7-0EEF4D5D4A07}" srcOrd="2" destOrd="0" parTransId="{ADBF96ED-2810-4C64-ABF2-A26C1213E0DE}" sibTransId="{288E26F2-99E0-4B53-9463-7197ED18850D}"/>
    <dgm:cxn modelId="{8EE2B92D-8ABF-451B-9C6E-C640EB4CC99E}" type="presOf" srcId="{044855F4-15F7-43AF-A8E7-28616C5B697E}" destId="{6F44DED7-DA86-4AB5-8EB7-4E0A5F1692F0}" srcOrd="0" destOrd="0" presId="urn:microsoft.com/office/officeart/2005/8/layout/vList2"/>
    <dgm:cxn modelId="{1EE27FA4-6B69-4DCF-B508-065DDBD61600}" srcId="{FB2DB49E-A352-4CAA-B41C-9501DEA0CB53}" destId="{59DF5912-2392-4309-8A82-7EE7FEF9B88A}" srcOrd="4" destOrd="0" parTransId="{02610A6C-8E4A-4344-8E7A-D7719CB8F632}" sibTransId="{467A7214-74F0-460D-9769-04BE6F75F659}"/>
    <dgm:cxn modelId="{128BA4F6-6587-4ECF-8E38-C3466577AF90}" srcId="{FB2DB49E-A352-4CAA-B41C-9501DEA0CB53}" destId="{391D620C-F9E8-4FCD-A5B5-64EEF3D35C5A}" srcOrd="10" destOrd="0" parTransId="{65281304-138E-4981-BF67-2988DA497B27}" sibTransId="{B2255E74-E21D-4864-9928-45D7FC64B777}"/>
    <dgm:cxn modelId="{F203CF54-CAE7-4154-8BAD-1376A9A5BEB4}" srcId="{FB2DB49E-A352-4CAA-B41C-9501DEA0CB53}" destId="{B7792FC7-D291-4597-9F68-5E01EE95D787}" srcOrd="3" destOrd="0" parTransId="{0BFCFDCC-8661-4501-8419-98A53DE0B5FD}" sibTransId="{1C11158B-91F2-4199-8C7F-1B2D6442258F}"/>
    <dgm:cxn modelId="{E459386D-0352-4DAF-B932-9120F2D42FD0}" type="presOf" srcId="{CB957C66-70A8-4EB8-B915-78F2827CCC85}" destId="{CAF4A016-1480-42FC-B994-051F818A481F}" srcOrd="0" destOrd="0" presId="urn:microsoft.com/office/officeart/2005/8/layout/vList2"/>
    <dgm:cxn modelId="{C1A2EA5C-EF45-4E69-AFCE-E690BAFD3CA8}" srcId="{FB2DB49E-A352-4CAA-B41C-9501DEA0CB53}" destId="{2A1C053D-0319-437C-AB35-5FA2C7621FB5}" srcOrd="7" destOrd="0" parTransId="{B075611F-6174-4072-BAA8-BAFE84BDF1D3}" sibTransId="{DB345BDE-4F9B-472B-B8C0-0005F924159D}"/>
    <dgm:cxn modelId="{23C537A6-BFB1-47DB-AC80-ABF9A474F8D7}" type="presOf" srcId="{59DF5912-2392-4309-8A82-7EE7FEF9B88A}" destId="{AEEB2F26-55C2-4C85-A1E2-E4D97B5E2FC3}" srcOrd="0" destOrd="0" presId="urn:microsoft.com/office/officeart/2005/8/layout/vList2"/>
    <dgm:cxn modelId="{8747DDAD-88D4-46DC-978D-7F7C38730BA9}" srcId="{FB2DB49E-A352-4CAA-B41C-9501DEA0CB53}" destId="{4AF85CD9-4196-4558-8D93-D3E9B69E19B3}" srcOrd="1" destOrd="0" parTransId="{4800DC47-B931-49F8-8198-B0D682D41FD2}" sibTransId="{37185115-B776-4A80-897F-EA75FAB2116C}"/>
    <dgm:cxn modelId="{B6257A23-3DC2-4EA8-AEB5-849207CCB535}" type="presOf" srcId="{391D620C-F9E8-4FCD-A5B5-64EEF3D35C5A}" destId="{D73FF85B-0B34-41D8-87F2-D984C39C1152}" srcOrd="0" destOrd="0" presId="urn:microsoft.com/office/officeart/2005/8/layout/vList2"/>
    <dgm:cxn modelId="{6ED62065-A870-41A1-9E7A-AED2199D5796}" type="presOf" srcId="{4AF85CD9-4196-4558-8D93-D3E9B69E19B3}" destId="{DD623CEE-1E56-4EC1-949C-46A23AC3EB48}" srcOrd="0" destOrd="0" presId="urn:microsoft.com/office/officeart/2005/8/layout/vList2"/>
    <dgm:cxn modelId="{F2B0BE25-DA0F-4D0E-A36D-2B5253E842A9}" type="presOf" srcId="{FB2DB49E-A352-4CAA-B41C-9501DEA0CB53}" destId="{553FEFA3-1D3B-406F-B6BB-B794819ED0F0}" srcOrd="0" destOrd="0" presId="urn:microsoft.com/office/officeart/2005/8/layout/vList2"/>
    <dgm:cxn modelId="{028CBBD3-16BD-43B3-890D-9FFF877598EB}" type="presOf" srcId="{59761E27-C1B1-4429-9541-58AE69F4A926}" destId="{BC1E58CC-A013-48C5-844C-81769BCD10CE}" srcOrd="0" destOrd="0" presId="urn:microsoft.com/office/officeart/2005/8/layout/vList2"/>
    <dgm:cxn modelId="{C54F1F7D-35F1-4397-B827-5F80C61E2E40}" srcId="{FB2DB49E-A352-4CAA-B41C-9501DEA0CB53}" destId="{D0C73163-BA40-4DEA-89CE-4D8027CAE6C5}" srcOrd="8" destOrd="0" parTransId="{C7D2CF63-849C-4921-B1A8-A542CEC7335D}" sibTransId="{4759FD0C-D64E-48D4-8473-48112AC32348}"/>
    <dgm:cxn modelId="{B68C2EA7-7ED3-42CD-8CDA-A9C2782DB606}" srcId="{FB2DB49E-A352-4CAA-B41C-9501DEA0CB53}" destId="{044855F4-15F7-43AF-A8E7-28616C5B697E}" srcOrd="9" destOrd="0" parTransId="{CC1F9E45-3AD5-4C9F-8228-8ED192F44038}" sibTransId="{AEFB909D-22EF-4899-8713-88E57FBF8374}"/>
    <dgm:cxn modelId="{A3019C9D-7402-44D2-B6EC-BBB338C788D8}" srcId="{FB2DB49E-A352-4CAA-B41C-9501DEA0CB53}" destId="{CB957C66-70A8-4EB8-B915-78F2827CCC85}" srcOrd="6" destOrd="0" parTransId="{91F23EC0-9152-4ED6-8778-E13AD20472FE}" sibTransId="{32DFB6B4-088F-4983-8BD0-51B290EF2DFA}"/>
    <dgm:cxn modelId="{0905F428-4ABF-4E19-BB43-C5B77E1418A5}" type="presOf" srcId="{D0C73163-BA40-4DEA-89CE-4D8027CAE6C5}" destId="{55BE9043-44BC-4A5E-B7A0-AA4403BE2780}" srcOrd="0" destOrd="0" presId="urn:microsoft.com/office/officeart/2005/8/layout/vList2"/>
    <dgm:cxn modelId="{8E35A152-425C-4F06-A7C9-59DB57BF926B}" type="presOf" srcId="{2A1C053D-0319-437C-AB35-5FA2C7621FB5}" destId="{C48514EA-97C5-4331-9069-92DF69D5AEFF}" srcOrd="0" destOrd="0" presId="urn:microsoft.com/office/officeart/2005/8/layout/vList2"/>
    <dgm:cxn modelId="{0E25532F-2E9D-44B4-A5EC-9EC7FC87D7AE}" type="presOf" srcId="{012D506C-A656-480B-9670-A9743DFBCEF9}" destId="{E0536401-97BE-4631-981D-C3B69191F401}" srcOrd="0" destOrd="0" presId="urn:microsoft.com/office/officeart/2005/8/layout/vList2"/>
    <dgm:cxn modelId="{C3970D1B-52FD-4700-B683-11080BEAAB55}" type="presOf" srcId="{97D710A5-1245-4D16-AAC7-0EEF4D5D4A07}" destId="{9505003C-F7F1-4C52-BAA8-DC146599F731}" srcOrd="0" destOrd="0" presId="urn:microsoft.com/office/officeart/2005/8/layout/vList2"/>
    <dgm:cxn modelId="{05F7351F-AF6A-47E5-84E0-D30853D88F91}" type="presParOf" srcId="{553FEFA3-1D3B-406F-B6BB-B794819ED0F0}" destId="{BC1E58CC-A013-48C5-844C-81769BCD10CE}" srcOrd="0" destOrd="0" presId="urn:microsoft.com/office/officeart/2005/8/layout/vList2"/>
    <dgm:cxn modelId="{3B349B06-5FF7-4EDA-9CE3-07DB0A7474FE}" type="presParOf" srcId="{553FEFA3-1D3B-406F-B6BB-B794819ED0F0}" destId="{4D832D30-77A9-4B99-AD0A-9A9B3468CBD3}" srcOrd="1" destOrd="0" presId="urn:microsoft.com/office/officeart/2005/8/layout/vList2"/>
    <dgm:cxn modelId="{25015FC9-EBEA-4F01-AA9F-B0BE01A07745}" type="presParOf" srcId="{553FEFA3-1D3B-406F-B6BB-B794819ED0F0}" destId="{DD623CEE-1E56-4EC1-949C-46A23AC3EB48}" srcOrd="2" destOrd="0" presId="urn:microsoft.com/office/officeart/2005/8/layout/vList2"/>
    <dgm:cxn modelId="{C336345C-3F60-42CC-BA32-E8A1A108B218}" type="presParOf" srcId="{553FEFA3-1D3B-406F-B6BB-B794819ED0F0}" destId="{BEED3954-386A-4665-B0BE-63B36708CE4A}" srcOrd="3" destOrd="0" presId="urn:microsoft.com/office/officeart/2005/8/layout/vList2"/>
    <dgm:cxn modelId="{C1CCC693-7C7A-4A8E-9597-B08A2876D646}" type="presParOf" srcId="{553FEFA3-1D3B-406F-B6BB-B794819ED0F0}" destId="{9505003C-F7F1-4C52-BAA8-DC146599F731}" srcOrd="4" destOrd="0" presId="urn:microsoft.com/office/officeart/2005/8/layout/vList2"/>
    <dgm:cxn modelId="{A77F3FA5-285E-4AF9-8C0A-13E76DC21EC4}" type="presParOf" srcId="{553FEFA3-1D3B-406F-B6BB-B794819ED0F0}" destId="{D4D77B54-ED2F-4459-820E-BC6D69C408BB}" srcOrd="5" destOrd="0" presId="urn:microsoft.com/office/officeart/2005/8/layout/vList2"/>
    <dgm:cxn modelId="{1DA444AD-7330-4A67-BF19-65C4C2DB945A}" type="presParOf" srcId="{553FEFA3-1D3B-406F-B6BB-B794819ED0F0}" destId="{8BCBE613-92B5-48BF-9FCE-17D9F30B691A}" srcOrd="6" destOrd="0" presId="urn:microsoft.com/office/officeart/2005/8/layout/vList2"/>
    <dgm:cxn modelId="{4DC4B227-D5A5-4E15-A67F-D05C88EC4DBD}" type="presParOf" srcId="{553FEFA3-1D3B-406F-B6BB-B794819ED0F0}" destId="{8D21DECD-CE0B-421E-B58D-7D01572E6189}" srcOrd="7" destOrd="0" presId="urn:microsoft.com/office/officeart/2005/8/layout/vList2"/>
    <dgm:cxn modelId="{D0F9BD97-854E-4DCB-B81F-80F01F62A948}" type="presParOf" srcId="{553FEFA3-1D3B-406F-B6BB-B794819ED0F0}" destId="{AEEB2F26-55C2-4C85-A1E2-E4D97B5E2FC3}" srcOrd="8" destOrd="0" presId="urn:microsoft.com/office/officeart/2005/8/layout/vList2"/>
    <dgm:cxn modelId="{8A790EF0-0184-4D94-8F95-4721EDF604A6}" type="presParOf" srcId="{553FEFA3-1D3B-406F-B6BB-B794819ED0F0}" destId="{648B5281-1E49-45EA-B093-C7926B23BAF0}" srcOrd="9" destOrd="0" presId="urn:microsoft.com/office/officeart/2005/8/layout/vList2"/>
    <dgm:cxn modelId="{8EC68B85-549C-46A0-A020-0A2DC9256DFC}" type="presParOf" srcId="{553FEFA3-1D3B-406F-B6BB-B794819ED0F0}" destId="{E0536401-97BE-4631-981D-C3B69191F401}" srcOrd="10" destOrd="0" presId="urn:microsoft.com/office/officeart/2005/8/layout/vList2"/>
    <dgm:cxn modelId="{B3C04FB5-91BB-4894-9B6B-956F6CE2F456}" type="presParOf" srcId="{553FEFA3-1D3B-406F-B6BB-B794819ED0F0}" destId="{8F4B2E63-97D1-4E4B-892A-A0D37FF0D937}" srcOrd="11" destOrd="0" presId="urn:microsoft.com/office/officeart/2005/8/layout/vList2"/>
    <dgm:cxn modelId="{B829C8EB-1619-4C52-9163-83D0948BF962}" type="presParOf" srcId="{553FEFA3-1D3B-406F-B6BB-B794819ED0F0}" destId="{CAF4A016-1480-42FC-B994-051F818A481F}" srcOrd="12" destOrd="0" presId="urn:microsoft.com/office/officeart/2005/8/layout/vList2"/>
    <dgm:cxn modelId="{2151E57E-EE4B-40D2-A1A5-F8D71E6D0BF3}" type="presParOf" srcId="{553FEFA3-1D3B-406F-B6BB-B794819ED0F0}" destId="{B0790ED7-74E7-4268-B5E3-BBB653997B40}" srcOrd="13" destOrd="0" presId="urn:microsoft.com/office/officeart/2005/8/layout/vList2"/>
    <dgm:cxn modelId="{0ECEFAC2-9373-4B8A-BDB4-FA76A358C099}" type="presParOf" srcId="{553FEFA3-1D3B-406F-B6BB-B794819ED0F0}" destId="{C48514EA-97C5-4331-9069-92DF69D5AEFF}" srcOrd="14" destOrd="0" presId="urn:microsoft.com/office/officeart/2005/8/layout/vList2"/>
    <dgm:cxn modelId="{6E4870B0-8FE7-4AAA-A7FA-926B7514F2E4}" type="presParOf" srcId="{553FEFA3-1D3B-406F-B6BB-B794819ED0F0}" destId="{97DB19F6-8CA1-472B-8471-C4B756C80C16}" srcOrd="15" destOrd="0" presId="urn:microsoft.com/office/officeart/2005/8/layout/vList2"/>
    <dgm:cxn modelId="{8324ADD8-8CA6-416D-AE23-ADA1889B8658}" type="presParOf" srcId="{553FEFA3-1D3B-406F-B6BB-B794819ED0F0}" destId="{55BE9043-44BC-4A5E-B7A0-AA4403BE2780}" srcOrd="16" destOrd="0" presId="urn:microsoft.com/office/officeart/2005/8/layout/vList2"/>
    <dgm:cxn modelId="{453BEBC6-87A8-4188-B0E1-31D4097A53C5}" type="presParOf" srcId="{553FEFA3-1D3B-406F-B6BB-B794819ED0F0}" destId="{4407D70A-2E46-42A0-BAB1-764F485D6E34}" srcOrd="17" destOrd="0" presId="urn:microsoft.com/office/officeart/2005/8/layout/vList2"/>
    <dgm:cxn modelId="{8A01B9DD-5917-4399-AB28-6C46DE2CB248}" type="presParOf" srcId="{553FEFA3-1D3B-406F-B6BB-B794819ED0F0}" destId="{6F44DED7-DA86-4AB5-8EB7-4E0A5F1692F0}" srcOrd="18" destOrd="0" presId="urn:microsoft.com/office/officeart/2005/8/layout/vList2"/>
    <dgm:cxn modelId="{0B206EA8-5322-4E46-9F41-99813747DBE7}" type="presParOf" srcId="{553FEFA3-1D3B-406F-B6BB-B794819ED0F0}" destId="{1C881A35-0491-43E9-BA07-4EB790DE04F3}" srcOrd="19" destOrd="0" presId="urn:microsoft.com/office/officeart/2005/8/layout/vList2"/>
    <dgm:cxn modelId="{D77CE15D-0A15-42DB-A375-169F65AFEE2D}" type="presParOf" srcId="{553FEFA3-1D3B-406F-B6BB-B794819ED0F0}" destId="{D73FF85B-0B34-41D8-87F2-D984C39C1152}" srcOrd="2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4C78AF0-2849-4CDC-A3CC-0F60B4B8F352}"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en-IN"/>
        </a:p>
      </dgm:t>
    </dgm:pt>
    <dgm:pt modelId="{6FC36A66-2394-4DAA-AA15-CCAA9C958C96}">
      <dgm:prSet phldrT="[Text]"/>
      <dgm:spPr>
        <a:solidFill>
          <a:schemeClr val="accent2">
            <a:lumMod val="75000"/>
          </a:schemeClr>
        </a:solidFill>
      </dgm:spPr>
      <dgm:t>
        <a:bodyPr/>
        <a:lstStyle/>
        <a:p>
          <a:r>
            <a:rPr lang="en-US" dirty="0"/>
            <a:t>Agreement between BEE and EESL</a:t>
          </a:r>
          <a:endParaRPr lang="en-IN" dirty="0"/>
        </a:p>
      </dgm:t>
    </dgm:pt>
    <dgm:pt modelId="{7FD71CB5-9DD7-4D50-A87D-FC594555831D}" type="parTrans" cxnId="{A516266A-1F76-433F-AC23-53DC7BE8D9C3}">
      <dgm:prSet/>
      <dgm:spPr/>
      <dgm:t>
        <a:bodyPr/>
        <a:lstStyle/>
        <a:p>
          <a:endParaRPr lang="en-IN"/>
        </a:p>
      </dgm:t>
    </dgm:pt>
    <dgm:pt modelId="{A0664C71-9A61-4B5A-A35F-9C4EBE29ECB4}" type="sibTrans" cxnId="{A516266A-1F76-433F-AC23-53DC7BE8D9C3}">
      <dgm:prSet/>
      <dgm:spPr/>
      <dgm:t>
        <a:bodyPr/>
        <a:lstStyle/>
        <a:p>
          <a:endParaRPr lang="en-IN"/>
        </a:p>
      </dgm:t>
    </dgm:pt>
    <dgm:pt modelId="{43B4D1FB-BDDE-452B-B9D7-0AB3CF1553E0}">
      <dgm:prSet phldrT="[Text]"/>
      <dgm:spPr>
        <a:solidFill>
          <a:schemeClr val="accent2">
            <a:lumMod val="75000"/>
          </a:schemeClr>
        </a:solidFill>
      </dgm:spPr>
      <dgm:t>
        <a:bodyPr/>
        <a:lstStyle/>
        <a:p>
          <a:r>
            <a:rPr lang="en-US" dirty="0"/>
            <a:t>To Demonstration of Energy Efficient Project (DEEP) in PAT industry</a:t>
          </a:r>
          <a:endParaRPr lang="en-IN" dirty="0"/>
        </a:p>
      </dgm:t>
    </dgm:pt>
    <dgm:pt modelId="{063923A6-6F3A-4F85-9239-E0F9EBE056F4}" type="parTrans" cxnId="{A1FDCCA1-E97B-4C22-8B51-15FBD3E2C8A3}">
      <dgm:prSet/>
      <dgm:spPr/>
      <dgm:t>
        <a:bodyPr/>
        <a:lstStyle/>
        <a:p>
          <a:endParaRPr lang="en-IN"/>
        </a:p>
      </dgm:t>
    </dgm:pt>
    <dgm:pt modelId="{3EBD712F-3A6D-494E-9231-DEEA2CEF8DFA}" type="sibTrans" cxnId="{A1FDCCA1-E97B-4C22-8B51-15FBD3E2C8A3}">
      <dgm:prSet/>
      <dgm:spPr/>
      <dgm:t>
        <a:bodyPr/>
        <a:lstStyle/>
        <a:p>
          <a:endParaRPr lang="en-IN"/>
        </a:p>
      </dgm:t>
    </dgm:pt>
    <dgm:pt modelId="{AF02A20F-963C-4F40-B08D-3AE29F98C865}">
      <dgm:prSet phldrT="[Text]"/>
      <dgm:spPr>
        <a:solidFill>
          <a:schemeClr val="accent6">
            <a:lumMod val="75000"/>
          </a:schemeClr>
        </a:solidFill>
      </dgm:spPr>
      <dgm:t>
        <a:bodyPr/>
        <a:lstStyle/>
        <a:p>
          <a:r>
            <a:rPr lang="en-US" dirty="0"/>
            <a:t>Aim of Program</a:t>
          </a:r>
          <a:endParaRPr lang="en-IN" dirty="0"/>
        </a:p>
      </dgm:t>
    </dgm:pt>
    <dgm:pt modelId="{37CFB1F2-AA38-4DB5-897F-61054F0ABC33}" type="parTrans" cxnId="{6E098875-5E21-467A-A12F-A0EDEA690A45}">
      <dgm:prSet/>
      <dgm:spPr/>
      <dgm:t>
        <a:bodyPr/>
        <a:lstStyle/>
        <a:p>
          <a:endParaRPr lang="en-IN"/>
        </a:p>
      </dgm:t>
    </dgm:pt>
    <dgm:pt modelId="{49BEE823-E657-4A98-9DCB-1ACF4514F0D4}" type="sibTrans" cxnId="{6E098875-5E21-467A-A12F-A0EDEA690A45}">
      <dgm:prSet/>
      <dgm:spPr/>
      <dgm:t>
        <a:bodyPr/>
        <a:lstStyle/>
        <a:p>
          <a:endParaRPr lang="en-IN"/>
        </a:p>
      </dgm:t>
    </dgm:pt>
    <dgm:pt modelId="{304D3F0B-D408-419F-8589-320655E141FF}">
      <dgm:prSet phldrT="[Text]"/>
      <dgm:spPr>
        <a:solidFill>
          <a:schemeClr val="accent6">
            <a:lumMod val="75000"/>
          </a:schemeClr>
        </a:solidFill>
      </dgm:spPr>
      <dgm:t>
        <a:bodyPr/>
        <a:lstStyle/>
        <a:p>
          <a:r>
            <a:rPr lang="en-US" dirty="0">
              <a:latin typeface="Calibri" panose="020F0502020204030204" pitchFamily="34" charset="0"/>
              <a:ea typeface="Calibri" panose="020F0502020204030204" pitchFamily="34" charset="0"/>
              <a:cs typeface="Times New Roman" panose="02020603050405020304" pitchFamily="18" charset="0"/>
            </a:rPr>
            <a:t>Commercialization and </a:t>
          </a:r>
          <a:r>
            <a:rPr lang="en-US" dirty="0">
              <a:effectLst/>
              <a:latin typeface="Calibri" panose="020F0502020204030204" pitchFamily="34" charset="0"/>
              <a:ea typeface="Calibri" panose="020F0502020204030204" pitchFamily="34" charset="0"/>
              <a:cs typeface="Times New Roman" panose="02020603050405020304" pitchFamily="18" charset="0"/>
            </a:rPr>
            <a:t>Market transformation for Innovative Technologies</a:t>
          </a:r>
          <a:endParaRPr lang="en-IN" dirty="0"/>
        </a:p>
      </dgm:t>
    </dgm:pt>
    <dgm:pt modelId="{1A2C0E5B-914E-4D66-BEBB-0338BB96DA6E}" type="parTrans" cxnId="{754F1D84-E20A-4227-8811-35019CE0303A}">
      <dgm:prSet/>
      <dgm:spPr/>
      <dgm:t>
        <a:bodyPr/>
        <a:lstStyle/>
        <a:p>
          <a:endParaRPr lang="en-IN"/>
        </a:p>
      </dgm:t>
    </dgm:pt>
    <dgm:pt modelId="{7B44CEB2-DEAE-4687-8307-2685D16AC12C}" type="sibTrans" cxnId="{754F1D84-E20A-4227-8811-35019CE0303A}">
      <dgm:prSet/>
      <dgm:spPr/>
      <dgm:t>
        <a:bodyPr/>
        <a:lstStyle/>
        <a:p>
          <a:endParaRPr lang="en-IN"/>
        </a:p>
      </dgm:t>
    </dgm:pt>
    <dgm:pt modelId="{70B81DA9-A9C1-461B-9487-CCA1A66D481D}">
      <dgm:prSet phldrT="[Text]"/>
      <dgm:spPr/>
      <dgm:t>
        <a:bodyPr/>
        <a:lstStyle/>
        <a:p>
          <a:r>
            <a:rPr lang="en-US" dirty="0"/>
            <a:t>Objective</a:t>
          </a:r>
          <a:endParaRPr lang="en-IN" dirty="0"/>
        </a:p>
      </dgm:t>
    </dgm:pt>
    <dgm:pt modelId="{594DF72A-395F-41C9-9BAC-B804137F7553}" type="parTrans" cxnId="{C825A746-E839-42C5-8931-F06639F5738F}">
      <dgm:prSet/>
      <dgm:spPr/>
      <dgm:t>
        <a:bodyPr/>
        <a:lstStyle/>
        <a:p>
          <a:endParaRPr lang="en-IN"/>
        </a:p>
      </dgm:t>
    </dgm:pt>
    <dgm:pt modelId="{8F9B3928-653D-4638-AD4B-80ACCDA655F0}" type="sibTrans" cxnId="{C825A746-E839-42C5-8931-F06639F5738F}">
      <dgm:prSet/>
      <dgm:spPr/>
      <dgm:t>
        <a:bodyPr/>
        <a:lstStyle/>
        <a:p>
          <a:endParaRPr lang="en-IN"/>
        </a:p>
      </dgm:t>
    </dgm:pt>
    <dgm:pt modelId="{3B8F6A43-5457-4FCD-B824-629C4FB74C2C}">
      <dgm:prSet phldrT="[Text]"/>
      <dgm:spPr>
        <a:solidFill>
          <a:schemeClr val="accent2">
            <a:lumMod val="75000"/>
          </a:schemeClr>
        </a:solidFill>
      </dgm:spPr>
      <dgm:t>
        <a:bodyPr/>
        <a:lstStyle/>
        <a:p>
          <a:r>
            <a:rPr lang="en-US" dirty="0"/>
            <a:t>EESL will implement the DEEP projects</a:t>
          </a:r>
          <a:endParaRPr lang="en-IN" dirty="0"/>
        </a:p>
      </dgm:t>
    </dgm:pt>
    <dgm:pt modelId="{A423C8E9-D6B6-4330-A4EE-CC4C7F1B3064}" type="parTrans" cxnId="{3E3BC182-A953-4CD0-BBF1-F24ABAFB3FC8}">
      <dgm:prSet/>
      <dgm:spPr/>
      <dgm:t>
        <a:bodyPr/>
        <a:lstStyle/>
        <a:p>
          <a:endParaRPr lang="en-IN"/>
        </a:p>
      </dgm:t>
    </dgm:pt>
    <dgm:pt modelId="{BD9D74A1-54CF-4AD7-A93F-045318284D57}" type="sibTrans" cxnId="{3E3BC182-A953-4CD0-BBF1-F24ABAFB3FC8}">
      <dgm:prSet/>
      <dgm:spPr/>
      <dgm:t>
        <a:bodyPr/>
        <a:lstStyle/>
        <a:p>
          <a:endParaRPr lang="en-IN"/>
        </a:p>
      </dgm:t>
    </dgm:pt>
    <dgm:pt modelId="{5AA94AFC-9B7E-4B7A-A9C5-D704443A2744}">
      <dgm:prSet phldrT="[Text]"/>
      <dgm:spPr/>
      <dgm:t>
        <a:bodyPr/>
        <a:lstStyle/>
        <a:p>
          <a:r>
            <a:rPr lang="en-US" dirty="0"/>
            <a:t>Enable ecosystem through upscaling</a:t>
          </a:r>
          <a:endParaRPr lang="en-IN" dirty="0"/>
        </a:p>
      </dgm:t>
    </dgm:pt>
    <dgm:pt modelId="{5FB47F11-A9B7-4D5A-A8F7-7F029E00850F}" type="parTrans" cxnId="{CE1364F6-BCA0-4AEE-9084-B5A6CC1B2ED9}">
      <dgm:prSet/>
      <dgm:spPr/>
      <dgm:t>
        <a:bodyPr/>
        <a:lstStyle/>
        <a:p>
          <a:endParaRPr lang="en-IN"/>
        </a:p>
      </dgm:t>
    </dgm:pt>
    <dgm:pt modelId="{80612589-E90E-486B-ABCA-254D3105A578}" type="sibTrans" cxnId="{CE1364F6-BCA0-4AEE-9084-B5A6CC1B2ED9}">
      <dgm:prSet/>
      <dgm:spPr/>
      <dgm:t>
        <a:bodyPr/>
        <a:lstStyle/>
        <a:p>
          <a:endParaRPr lang="en-IN"/>
        </a:p>
      </dgm:t>
    </dgm:pt>
    <dgm:pt modelId="{778FFC19-328F-4790-8B64-5F21E75CB23A}">
      <dgm:prSet phldrT="[Text]"/>
      <dgm:spPr>
        <a:solidFill>
          <a:schemeClr val="accent6">
            <a:lumMod val="75000"/>
          </a:schemeClr>
        </a:solidFill>
      </dgm:spPr>
      <dgm:t>
        <a:bodyPr/>
        <a:lstStyle/>
        <a:p>
          <a:r>
            <a:rPr lang="en-US" dirty="0"/>
            <a:t>Phase 1 : 8 Technologies &amp; 27 Projects</a:t>
          </a:r>
          <a:endParaRPr lang="en-IN" dirty="0"/>
        </a:p>
      </dgm:t>
    </dgm:pt>
    <dgm:pt modelId="{051C9111-57F4-419C-B456-73A74582D5FC}" type="parTrans" cxnId="{4F32E38B-071D-4AB7-BD85-9A54B130E47C}">
      <dgm:prSet/>
      <dgm:spPr/>
      <dgm:t>
        <a:bodyPr/>
        <a:lstStyle/>
        <a:p>
          <a:endParaRPr lang="en-IN"/>
        </a:p>
      </dgm:t>
    </dgm:pt>
    <dgm:pt modelId="{6481983B-3041-4B39-AA08-4008AE6F737A}" type="sibTrans" cxnId="{4F32E38B-071D-4AB7-BD85-9A54B130E47C}">
      <dgm:prSet/>
      <dgm:spPr/>
      <dgm:t>
        <a:bodyPr/>
        <a:lstStyle/>
        <a:p>
          <a:endParaRPr lang="en-IN"/>
        </a:p>
      </dgm:t>
    </dgm:pt>
    <dgm:pt modelId="{5CD574AC-B50F-4333-BB4F-24261059B3DF}">
      <dgm:prSet/>
      <dgm:spPr/>
      <dgm:t>
        <a:bodyPr/>
        <a:lstStyle/>
        <a:p>
          <a:r>
            <a:rPr lang="en-US" dirty="0"/>
            <a:t>Phase 2 : Reach successful technology across PAT industry</a:t>
          </a:r>
          <a:endParaRPr lang="en-IN" dirty="0"/>
        </a:p>
      </dgm:t>
    </dgm:pt>
    <dgm:pt modelId="{1312FF4E-F971-4CE2-8579-958B75C76A40}" type="parTrans" cxnId="{A5BBFEFE-E4DC-45C7-87CF-6B3D8D1CF2B6}">
      <dgm:prSet/>
      <dgm:spPr/>
      <dgm:t>
        <a:bodyPr/>
        <a:lstStyle/>
        <a:p>
          <a:endParaRPr lang="en-IN"/>
        </a:p>
      </dgm:t>
    </dgm:pt>
    <dgm:pt modelId="{7DDBBB33-02E5-449B-B5D4-2E7174934C67}" type="sibTrans" cxnId="{A5BBFEFE-E4DC-45C7-87CF-6B3D8D1CF2B6}">
      <dgm:prSet/>
      <dgm:spPr/>
      <dgm:t>
        <a:bodyPr/>
        <a:lstStyle/>
        <a:p>
          <a:endParaRPr lang="en-IN"/>
        </a:p>
      </dgm:t>
    </dgm:pt>
    <dgm:pt modelId="{9A16F975-AB7D-4322-A4AD-285CA8F55A19}">
      <dgm:prSet phldrT="[Text]"/>
      <dgm:spPr/>
      <dgm:t>
        <a:bodyPr/>
        <a:lstStyle/>
        <a:p>
          <a:r>
            <a:rPr lang="en-US" dirty="0">
              <a:latin typeface="Calibri" panose="020F0502020204030204" pitchFamily="34" charset="0"/>
              <a:ea typeface="Calibri" panose="020F0502020204030204" pitchFamily="34" charset="0"/>
              <a:cs typeface="Times New Roman" panose="02020603050405020304" pitchFamily="18" charset="0"/>
            </a:rPr>
            <a:t>Large scale deployment and implementation</a:t>
          </a:r>
          <a:endParaRPr lang="en-IN" dirty="0"/>
        </a:p>
      </dgm:t>
    </dgm:pt>
    <dgm:pt modelId="{656F32A3-47AC-40A8-A42B-1483F8C98346}" type="parTrans" cxnId="{8825E9C7-8914-4FD5-A580-6A1FBF01BB4E}">
      <dgm:prSet/>
      <dgm:spPr/>
      <dgm:t>
        <a:bodyPr/>
        <a:lstStyle/>
        <a:p>
          <a:endParaRPr lang="en-IN"/>
        </a:p>
      </dgm:t>
    </dgm:pt>
    <dgm:pt modelId="{C6DEB5BE-B630-4FC1-8825-BE1EBB4662B0}" type="sibTrans" cxnId="{8825E9C7-8914-4FD5-A580-6A1FBF01BB4E}">
      <dgm:prSet/>
      <dgm:spPr/>
      <dgm:t>
        <a:bodyPr/>
        <a:lstStyle/>
        <a:p>
          <a:endParaRPr lang="en-IN"/>
        </a:p>
      </dgm:t>
    </dgm:pt>
    <dgm:pt modelId="{E0734915-6179-4C9E-9AD3-7F8412C277DE}">
      <dgm:prSet phldrT="[Text]"/>
      <dgm:spPr/>
      <dgm:t>
        <a:bodyPr/>
        <a:lstStyle/>
        <a:p>
          <a:r>
            <a:rPr lang="en-US" dirty="0"/>
            <a:t>Reduce specific energy consumption for PAT sectors</a:t>
          </a:r>
          <a:endParaRPr lang="en-IN" dirty="0"/>
        </a:p>
      </dgm:t>
    </dgm:pt>
    <dgm:pt modelId="{5AA1B16D-7FC8-40A3-BC3C-C07759C48E4C}" type="parTrans" cxnId="{4D274B1E-2A62-4E6B-8EF3-2018ADF48083}">
      <dgm:prSet/>
      <dgm:spPr/>
      <dgm:t>
        <a:bodyPr/>
        <a:lstStyle/>
        <a:p>
          <a:endParaRPr lang="en-IN"/>
        </a:p>
      </dgm:t>
    </dgm:pt>
    <dgm:pt modelId="{A88CA29C-35B8-4DB6-BFFD-A09FBA154295}" type="sibTrans" cxnId="{4D274B1E-2A62-4E6B-8EF3-2018ADF48083}">
      <dgm:prSet/>
      <dgm:spPr/>
      <dgm:t>
        <a:bodyPr/>
        <a:lstStyle/>
        <a:p>
          <a:endParaRPr lang="en-IN"/>
        </a:p>
      </dgm:t>
    </dgm:pt>
    <dgm:pt modelId="{DBB2C8A3-E1C0-4754-A7A3-FC540FE7A93F}">
      <dgm:prSet phldrT="[Text]"/>
      <dgm:spPr/>
      <dgm:t>
        <a:bodyPr/>
        <a:lstStyle/>
        <a:p>
          <a:r>
            <a:rPr lang="en-GB" dirty="0"/>
            <a:t>Demonstration of Innovative energy efficient technologies</a:t>
          </a:r>
          <a:endParaRPr lang="en-IN" dirty="0"/>
        </a:p>
      </dgm:t>
    </dgm:pt>
    <dgm:pt modelId="{5B58C967-2720-40B1-9722-6E472289C25B}" type="parTrans" cxnId="{5092E9A1-2936-4F9D-B256-E0B2D0B69B57}">
      <dgm:prSet/>
      <dgm:spPr/>
      <dgm:t>
        <a:bodyPr/>
        <a:lstStyle/>
        <a:p>
          <a:endParaRPr lang="en-IN"/>
        </a:p>
      </dgm:t>
    </dgm:pt>
    <dgm:pt modelId="{FD67218C-63B8-40DA-8AD9-044DBC6D139B}" type="sibTrans" cxnId="{5092E9A1-2936-4F9D-B256-E0B2D0B69B57}">
      <dgm:prSet/>
      <dgm:spPr/>
      <dgm:t>
        <a:bodyPr/>
        <a:lstStyle/>
        <a:p>
          <a:endParaRPr lang="en-IN"/>
        </a:p>
      </dgm:t>
    </dgm:pt>
    <dgm:pt modelId="{646B649E-BC30-4133-8D63-25A353A0B014}" type="pres">
      <dgm:prSet presAssocID="{B4C78AF0-2849-4CDC-A3CC-0F60B4B8F352}" presName="linear" presStyleCnt="0">
        <dgm:presLayoutVars>
          <dgm:dir/>
          <dgm:resizeHandles val="exact"/>
        </dgm:presLayoutVars>
      </dgm:prSet>
      <dgm:spPr/>
      <dgm:t>
        <a:bodyPr/>
        <a:lstStyle/>
        <a:p>
          <a:endParaRPr lang="en-US"/>
        </a:p>
      </dgm:t>
    </dgm:pt>
    <dgm:pt modelId="{8241D470-7501-48CB-A73D-066953E8D236}" type="pres">
      <dgm:prSet presAssocID="{6FC36A66-2394-4DAA-AA15-CCAA9C958C96}" presName="comp" presStyleCnt="0"/>
      <dgm:spPr/>
    </dgm:pt>
    <dgm:pt modelId="{7F8D633D-5937-4D05-A250-7F8DCEF1FB88}" type="pres">
      <dgm:prSet presAssocID="{6FC36A66-2394-4DAA-AA15-CCAA9C958C96}" presName="box" presStyleLbl="node1" presStyleIdx="0" presStyleCnt="3" custLinFactNeighborY="-601"/>
      <dgm:spPr/>
      <dgm:t>
        <a:bodyPr/>
        <a:lstStyle/>
        <a:p>
          <a:endParaRPr lang="en-US"/>
        </a:p>
      </dgm:t>
    </dgm:pt>
    <dgm:pt modelId="{CDCF6869-EC81-4E4C-A10F-DBCA963884BE}" type="pres">
      <dgm:prSet presAssocID="{6FC36A66-2394-4DAA-AA15-CCAA9C958C96}"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t="-10000" b="-10000"/>
          </a:stretch>
        </a:blipFill>
      </dgm:spPr>
      <dgm:extLst>
        <a:ext uri="{E40237B7-FDA0-4F09-8148-C483321AD2D9}">
          <dgm14:cNvPr xmlns:dgm14="http://schemas.microsoft.com/office/drawing/2010/diagram" id="0" name="" descr="Handshake with solid fill"/>
        </a:ext>
      </dgm:extLst>
    </dgm:pt>
    <dgm:pt modelId="{DE003E64-1711-4C09-B9B4-FB50D2BE919A}" type="pres">
      <dgm:prSet presAssocID="{6FC36A66-2394-4DAA-AA15-CCAA9C958C96}" presName="text" presStyleLbl="node1" presStyleIdx="0" presStyleCnt="3">
        <dgm:presLayoutVars>
          <dgm:bulletEnabled val="1"/>
        </dgm:presLayoutVars>
      </dgm:prSet>
      <dgm:spPr/>
      <dgm:t>
        <a:bodyPr/>
        <a:lstStyle/>
        <a:p>
          <a:endParaRPr lang="en-US"/>
        </a:p>
      </dgm:t>
    </dgm:pt>
    <dgm:pt modelId="{3DEA60C9-F098-4B4D-B0FE-1A2011F4CB71}" type="pres">
      <dgm:prSet presAssocID="{A0664C71-9A61-4B5A-A35F-9C4EBE29ECB4}" presName="spacer" presStyleCnt="0"/>
      <dgm:spPr/>
    </dgm:pt>
    <dgm:pt modelId="{0CFE6B57-78BA-4A3B-AD7F-309DC918F04B}" type="pres">
      <dgm:prSet presAssocID="{AF02A20F-963C-4F40-B08D-3AE29F98C865}" presName="comp" presStyleCnt="0"/>
      <dgm:spPr/>
    </dgm:pt>
    <dgm:pt modelId="{C77FFBB3-3DDD-474C-A97C-94C921E0C4B7}" type="pres">
      <dgm:prSet presAssocID="{AF02A20F-963C-4F40-B08D-3AE29F98C865}" presName="box" presStyleLbl="node1" presStyleIdx="1" presStyleCnt="3"/>
      <dgm:spPr/>
      <dgm:t>
        <a:bodyPr/>
        <a:lstStyle/>
        <a:p>
          <a:endParaRPr lang="en-US"/>
        </a:p>
      </dgm:t>
    </dgm:pt>
    <dgm:pt modelId="{8210614D-267F-48C8-8765-A8503F69C79D}" type="pres">
      <dgm:prSet presAssocID="{AF02A20F-963C-4F40-B08D-3AE29F98C865}" presName="img"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t="-10000" b="-10000"/>
          </a:stretch>
        </a:blipFill>
      </dgm:spPr>
      <dgm:extLst>
        <a:ext uri="{E40237B7-FDA0-4F09-8148-C483321AD2D9}">
          <dgm14:cNvPr xmlns:dgm14="http://schemas.microsoft.com/office/drawing/2010/diagram" id="0" name="" descr="Bullseye with solid fill"/>
        </a:ext>
      </dgm:extLst>
    </dgm:pt>
    <dgm:pt modelId="{03EEE329-1126-426B-9B41-65BDD59D5C35}" type="pres">
      <dgm:prSet presAssocID="{AF02A20F-963C-4F40-B08D-3AE29F98C865}" presName="text" presStyleLbl="node1" presStyleIdx="1" presStyleCnt="3">
        <dgm:presLayoutVars>
          <dgm:bulletEnabled val="1"/>
        </dgm:presLayoutVars>
      </dgm:prSet>
      <dgm:spPr/>
      <dgm:t>
        <a:bodyPr/>
        <a:lstStyle/>
        <a:p>
          <a:endParaRPr lang="en-US"/>
        </a:p>
      </dgm:t>
    </dgm:pt>
    <dgm:pt modelId="{AB3F3E2B-C2DE-457A-969F-0064B8CA1403}" type="pres">
      <dgm:prSet presAssocID="{49BEE823-E657-4A98-9DCB-1ACF4514F0D4}" presName="spacer" presStyleCnt="0"/>
      <dgm:spPr/>
    </dgm:pt>
    <dgm:pt modelId="{00D70BA5-A8E5-427C-A5A4-D18B431EBC28}" type="pres">
      <dgm:prSet presAssocID="{70B81DA9-A9C1-461B-9487-CCA1A66D481D}" presName="comp" presStyleCnt="0"/>
      <dgm:spPr/>
    </dgm:pt>
    <dgm:pt modelId="{59D6A812-3D35-4938-81F3-DAE0919634B6}" type="pres">
      <dgm:prSet presAssocID="{70B81DA9-A9C1-461B-9487-CCA1A66D481D}" presName="box" presStyleLbl="node1" presStyleIdx="2" presStyleCnt="3" custLinFactNeighborY="0"/>
      <dgm:spPr/>
      <dgm:t>
        <a:bodyPr/>
        <a:lstStyle/>
        <a:p>
          <a:endParaRPr lang="en-US"/>
        </a:p>
      </dgm:t>
    </dgm:pt>
    <dgm:pt modelId="{48E9488B-8BD9-454F-B08E-E425BB1F26D7}" type="pres">
      <dgm:prSet presAssocID="{70B81DA9-A9C1-461B-9487-CCA1A66D481D}" presName="img" presStyleLbl="fgImgPlace1" presStyleIdx="2" presStyleCnt="3"/>
      <dgm:spPr>
        <a:blipFill>
          <a:blip xmlns:r="http://schemas.openxmlformats.org/officeDocument/2006/relationships" r:embed="rId5">
            <a:extLst>
              <a:ext uri="{96DAC541-7B7A-43D3-8B79-37D633B846F1}">
                <asvg:svgBlip xmlns="" xmlns:asvg="http://schemas.microsoft.com/office/drawing/2016/SVG/main" r:embed="rId6"/>
              </a:ext>
            </a:extLst>
          </a:blip>
          <a:srcRect/>
          <a:stretch>
            <a:fillRect t="-14000" b="-14000"/>
          </a:stretch>
        </a:blipFill>
      </dgm:spPr>
      <dgm:extLst>
        <a:ext uri="{E40237B7-FDA0-4F09-8148-C483321AD2D9}">
          <dgm14:cNvPr xmlns:dgm14="http://schemas.microsoft.com/office/drawing/2010/diagram" id="0" name="" descr="Train Tracks with solid fill"/>
        </a:ext>
      </dgm:extLst>
    </dgm:pt>
    <dgm:pt modelId="{52B2A667-A3D0-4048-A279-9709D7903C66}" type="pres">
      <dgm:prSet presAssocID="{70B81DA9-A9C1-461B-9487-CCA1A66D481D}" presName="text" presStyleLbl="node1" presStyleIdx="2" presStyleCnt="3">
        <dgm:presLayoutVars>
          <dgm:bulletEnabled val="1"/>
        </dgm:presLayoutVars>
      </dgm:prSet>
      <dgm:spPr/>
      <dgm:t>
        <a:bodyPr/>
        <a:lstStyle/>
        <a:p>
          <a:endParaRPr lang="en-US"/>
        </a:p>
      </dgm:t>
    </dgm:pt>
  </dgm:ptLst>
  <dgm:cxnLst>
    <dgm:cxn modelId="{0B3AD760-983F-4C99-89FF-35CD18A97412}" type="presOf" srcId="{304D3F0B-D408-419F-8589-320655E141FF}" destId="{03EEE329-1126-426B-9B41-65BDD59D5C35}" srcOrd="1" destOrd="1" presId="urn:microsoft.com/office/officeart/2005/8/layout/vList4"/>
    <dgm:cxn modelId="{40DA542F-C139-4DA0-9315-DD1B2562BD41}" type="presOf" srcId="{AF02A20F-963C-4F40-B08D-3AE29F98C865}" destId="{03EEE329-1126-426B-9B41-65BDD59D5C35}" srcOrd="1" destOrd="0" presId="urn:microsoft.com/office/officeart/2005/8/layout/vList4"/>
    <dgm:cxn modelId="{A1FDCCA1-E97B-4C22-8B51-15FBD3E2C8A3}" srcId="{6FC36A66-2394-4DAA-AA15-CCAA9C958C96}" destId="{43B4D1FB-BDDE-452B-B9D7-0AB3CF1553E0}" srcOrd="0" destOrd="0" parTransId="{063923A6-6F3A-4F85-9239-E0F9EBE056F4}" sibTransId="{3EBD712F-3A6D-494E-9231-DEEA2CEF8DFA}"/>
    <dgm:cxn modelId="{C825A746-E839-42C5-8931-F06639F5738F}" srcId="{B4C78AF0-2849-4CDC-A3CC-0F60B4B8F352}" destId="{70B81DA9-A9C1-461B-9487-CCA1A66D481D}" srcOrd="2" destOrd="0" parTransId="{594DF72A-395F-41C9-9BAC-B804137F7553}" sibTransId="{8F9B3928-653D-4638-AD4B-80ACCDA655F0}"/>
    <dgm:cxn modelId="{2E6D8B33-CB4D-45B1-9D3D-4019AF11D01C}" type="presOf" srcId="{304D3F0B-D408-419F-8589-320655E141FF}" destId="{C77FFBB3-3DDD-474C-A97C-94C921E0C4B7}" srcOrd="0" destOrd="1" presId="urn:microsoft.com/office/officeart/2005/8/layout/vList4"/>
    <dgm:cxn modelId="{4F32E38B-071D-4AB7-BD85-9A54B130E47C}" srcId="{AF02A20F-963C-4F40-B08D-3AE29F98C865}" destId="{778FFC19-328F-4790-8B64-5F21E75CB23A}" srcOrd="1" destOrd="0" parTransId="{051C9111-57F4-419C-B456-73A74582D5FC}" sibTransId="{6481983B-3041-4B39-AA08-4008AE6F737A}"/>
    <dgm:cxn modelId="{6E270835-9F4D-407C-BA61-98AC4695D392}" type="presOf" srcId="{9A16F975-AB7D-4322-A4AD-285CA8F55A19}" destId="{59D6A812-3D35-4938-81F3-DAE0919634B6}" srcOrd="0" destOrd="2" presId="urn:microsoft.com/office/officeart/2005/8/layout/vList4"/>
    <dgm:cxn modelId="{A54E3779-BDEB-4A37-B699-69195D60D933}" type="presOf" srcId="{DBB2C8A3-E1C0-4754-A7A3-FC540FE7A93F}" destId="{52B2A667-A3D0-4048-A279-9709D7903C66}" srcOrd="1" destOrd="1" presId="urn:microsoft.com/office/officeart/2005/8/layout/vList4"/>
    <dgm:cxn modelId="{A5BBFEFE-E4DC-45C7-87CF-6B3D8D1CF2B6}" srcId="{AF02A20F-963C-4F40-B08D-3AE29F98C865}" destId="{5CD574AC-B50F-4333-BB4F-24261059B3DF}" srcOrd="2" destOrd="0" parTransId="{1312FF4E-F971-4CE2-8579-958B75C76A40}" sibTransId="{7DDBBB33-02E5-449B-B5D4-2E7174934C67}"/>
    <dgm:cxn modelId="{CE1364F6-BCA0-4AEE-9084-B5A6CC1B2ED9}" srcId="{70B81DA9-A9C1-461B-9487-CCA1A66D481D}" destId="{5AA94AFC-9B7E-4B7A-A9C5-D704443A2744}" srcOrd="3" destOrd="0" parTransId="{5FB47F11-A9B7-4D5A-A8F7-7F029E00850F}" sibTransId="{80612589-E90E-486B-ABCA-254D3105A578}"/>
    <dgm:cxn modelId="{A516266A-1F76-433F-AC23-53DC7BE8D9C3}" srcId="{B4C78AF0-2849-4CDC-A3CC-0F60B4B8F352}" destId="{6FC36A66-2394-4DAA-AA15-CCAA9C958C96}" srcOrd="0" destOrd="0" parTransId="{7FD71CB5-9DD7-4D50-A87D-FC594555831D}" sibTransId="{A0664C71-9A61-4B5A-A35F-9C4EBE29ECB4}"/>
    <dgm:cxn modelId="{6E098875-5E21-467A-A12F-A0EDEA690A45}" srcId="{B4C78AF0-2849-4CDC-A3CC-0F60B4B8F352}" destId="{AF02A20F-963C-4F40-B08D-3AE29F98C865}" srcOrd="1" destOrd="0" parTransId="{37CFB1F2-AA38-4DB5-897F-61054F0ABC33}" sibTransId="{49BEE823-E657-4A98-9DCB-1ACF4514F0D4}"/>
    <dgm:cxn modelId="{C9152CFA-2A94-4EA7-8F64-3F00A56D4DDC}" type="presOf" srcId="{9A16F975-AB7D-4322-A4AD-285CA8F55A19}" destId="{52B2A667-A3D0-4048-A279-9709D7903C66}" srcOrd="1" destOrd="2" presId="urn:microsoft.com/office/officeart/2005/8/layout/vList4"/>
    <dgm:cxn modelId="{754F1D84-E20A-4227-8811-35019CE0303A}" srcId="{AF02A20F-963C-4F40-B08D-3AE29F98C865}" destId="{304D3F0B-D408-419F-8589-320655E141FF}" srcOrd="0" destOrd="0" parTransId="{1A2C0E5B-914E-4D66-BEBB-0338BB96DA6E}" sibTransId="{7B44CEB2-DEAE-4687-8307-2685D16AC12C}"/>
    <dgm:cxn modelId="{672663BC-381A-4E04-8B1E-BFCAAF4A7A6E}" type="presOf" srcId="{3B8F6A43-5457-4FCD-B824-629C4FB74C2C}" destId="{7F8D633D-5937-4D05-A250-7F8DCEF1FB88}" srcOrd="0" destOrd="2" presId="urn:microsoft.com/office/officeart/2005/8/layout/vList4"/>
    <dgm:cxn modelId="{4D274B1E-2A62-4E6B-8EF3-2018ADF48083}" srcId="{70B81DA9-A9C1-461B-9487-CCA1A66D481D}" destId="{E0734915-6179-4C9E-9AD3-7F8412C277DE}" srcOrd="2" destOrd="0" parTransId="{5AA1B16D-7FC8-40A3-BC3C-C07759C48E4C}" sibTransId="{A88CA29C-35B8-4DB6-BFFD-A09FBA154295}"/>
    <dgm:cxn modelId="{4E43D1EA-1A55-46CA-B4D5-A6A9912C3874}" type="presOf" srcId="{5CD574AC-B50F-4333-BB4F-24261059B3DF}" destId="{C77FFBB3-3DDD-474C-A97C-94C921E0C4B7}" srcOrd="0" destOrd="3" presId="urn:microsoft.com/office/officeart/2005/8/layout/vList4"/>
    <dgm:cxn modelId="{EEEC5F6D-1578-41B4-9A82-6486529F1B73}" type="presOf" srcId="{5CD574AC-B50F-4333-BB4F-24261059B3DF}" destId="{03EEE329-1126-426B-9B41-65BDD59D5C35}" srcOrd="1" destOrd="3" presId="urn:microsoft.com/office/officeart/2005/8/layout/vList4"/>
    <dgm:cxn modelId="{D708D49B-0D6A-4856-94B6-0E223C64ADBB}" type="presOf" srcId="{6FC36A66-2394-4DAA-AA15-CCAA9C958C96}" destId="{DE003E64-1711-4C09-B9B4-FB50D2BE919A}" srcOrd="1" destOrd="0" presId="urn:microsoft.com/office/officeart/2005/8/layout/vList4"/>
    <dgm:cxn modelId="{5477B678-3193-463A-A1E5-1E77649B04D7}" type="presOf" srcId="{DBB2C8A3-E1C0-4754-A7A3-FC540FE7A93F}" destId="{59D6A812-3D35-4938-81F3-DAE0919634B6}" srcOrd="0" destOrd="1" presId="urn:microsoft.com/office/officeart/2005/8/layout/vList4"/>
    <dgm:cxn modelId="{8825E9C7-8914-4FD5-A580-6A1FBF01BB4E}" srcId="{70B81DA9-A9C1-461B-9487-CCA1A66D481D}" destId="{9A16F975-AB7D-4322-A4AD-285CA8F55A19}" srcOrd="1" destOrd="0" parTransId="{656F32A3-47AC-40A8-A42B-1483F8C98346}" sibTransId="{C6DEB5BE-B630-4FC1-8825-BE1EBB4662B0}"/>
    <dgm:cxn modelId="{EDA59BE3-6A30-4622-8A5E-E73A40DFFD22}" type="presOf" srcId="{778FFC19-328F-4790-8B64-5F21E75CB23A}" destId="{03EEE329-1126-426B-9B41-65BDD59D5C35}" srcOrd="1" destOrd="2" presId="urn:microsoft.com/office/officeart/2005/8/layout/vList4"/>
    <dgm:cxn modelId="{5AA173BF-7262-4013-9218-7C03E6C2A178}" type="presOf" srcId="{B4C78AF0-2849-4CDC-A3CC-0F60B4B8F352}" destId="{646B649E-BC30-4133-8D63-25A353A0B014}" srcOrd="0" destOrd="0" presId="urn:microsoft.com/office/officeart/2005/8/layout/vList4"/>
    <dgm:cxn modelId="{AE15F3B0-A612-448B-9520-ACB0F408D28A}" type="presOf" srcId="{70B81DA9-A9C1-461B-9487-CCA1A66D481D}" destId="{52B2A667-A3D0-4048-A279-9709D7903C66}" srcOrd="1" destOrd="0" presId="urn:microsoft.com/office/officeart/2005/8/layout/vList4"/>
    <dgm:cxn modelId="{877B0F51-A32A-40C5-A5B9-8639AFD38F62}" type="presOf" srcId="{5AA94AFC-9B7E-4B7A-A9C5-D704443A2744}" destId="{59D6A812-3D35-4938-81F3-DAE0919634B6}" srcOrd="0" destOrd="4" presId="urn:microsoft.com/office/officeart/2005/8/layout/vList4"/>
    <dgm:cxn modelId="{B8175167-1770-42A7-997D-7FBF8FFC3568}" type="presOf" srcId="{6FC36A66-2394-4DAA-AA15-CCAA9C958C96}" destId="{7F8D633D-5937-4D05-A250-7F8DCEF1FB88}" srcOrd="0" destOrd="0" presId="urn:microsoft.com/office/officeart/2005/8/layout/vList4"/>
    <dgm:cxn modelId="{514010A0-8A18-4554-91F6-B80F6DD006D2}" type="presOf" srcId="{70B81DA9-A9C1-461B-9487-CCA1A66D481D}" destId="{59D6A812-3D35-4938-81F3-DAE0919634B6}" srcOrd="0" destOrd="0" presId="urn:microsoft.com/office/officeart/2005/8/layout/vList4"/>
    <dgm:cxn modelId="{C28D490D-6A44-4A3A-AA55-7AEB2BA78850}" type="presOf" srcId="{778FFC19-328F-4790-8B64-5F21E75CB23A}" destId="{C77FFBB3-3DDD-474C-A97C-94C921E0C4B7}" srcOrd="0" destOrd="2" presId="urn:microsoft.com/office/officeart/2005/8/layout/vList4"/>
    <dgm:cxn modelId="{3E3BC182-A953-4CD0-BBF1-F24ABAFB3FC8}" srcId="{6FC36A66-2394-4DAA-AA15-CCAA9C958C96}" destId="{3B8F6A43-5457-4FCD-B824-629C4FB74C2C}" srcOrd="1" destOrd="0" parTransId="{A423C8E9-D6B6-4330-A4EE-CC4C7F1B3064}" sibTransId="{BD9D74A1-54CF-4AD7-A93F-045318284D57}"/>
    <dgm:cxn modelId="{66456B81-D01D-42A2-94FE-709B9D0DCC41}" type="presOf" srcId="{43B4D1FB-BDDE-452B-B9D7-0AB3CF1553E0}" destId="{DE003E64-1711-4C09-B9B4-FB50D2BE919A}" srcOrd="1" destOrd="1" presId="urn:microsoft.com/office/officeart/2005/8/layout/vList4"/>
    <dgm:cxn modelId="{D7623EB4-D000-4FAF-BF99-CD52D13F33EC}" type="presOf" srcId="{5AA94AFC-9B7E-4B7A-A9C5-D704443A2744}" destId="{52B2A667-A3D0-4048-A279-9709D7903C66}" srcOrd="1" destOrd="4" presId="urn:microsoft.com/office/officeart/2005/8/layout/vList4"/>
    <dgm:cxn modelId="{806311C8-4A92-4E1A-8C7D-EFDCC1E8FCD1}" type="presOf" srcId="{3B8F6A43-5457-4FCD-B824-629C4FB74C2C}" destId="{DE003E64-1711-4C09-B9B4-FB50D2BE919A}" srcOrd="1" destOrd="2" presId="urn:microsoft.com/office/officeart/2005/8/layout/vList4"/>
    <dgm:cxn modelId="{B9452F60-F0DB-4C3A-A0C3-641334A19ABA}" type="presOf" srcId="{E0734915-6179-4C9E-9AD3-7F8412C277DE}" destId="{59D6A812-3D35-4938-81F3-DAE0919634B6}" srcOrd="0" destOrd="3" presId="urn:microsoft.com/office/officeart/2005/8/layout/vList4"/>
    <dgm:cxn modelId="{C7D47AF7-C2FC-4EC0-B2A1-7E17C9FBB639}" type="presOf" srcId="{E0734915-6179-4C9E-9AD3-7F8412C277DE}" destId="{52B2A667-A3D0-4048-A279-9709D7903C66}" srcOrd="1" destOrd="3" presId="urn:microsoft.com/office/officeart/2005/8/layout/vList4"/>
    <dgm:cxn modelId="{F51D3AF2-F86B-450A-A7A8-D22A7575E236}" type="presOf" srcId="{AF02A20F-963C-4F40-B08D-3AE29F98C865}" destId="{C77FFBB3-3DDD-474C-A97C-94C921E0C4B7}" srcOrd="0" destOrd="0" presId="urn:microsoft.com/office/officeart/2005/8/layout/vList4"/>
    <dgm:cxn modelId="{5092E9A1-2936-4F9D-B256-E0B2D0B69B57}" srcId="{70B81DA9-A9C1-461B-9487-CCA1A66D481D}" destId="{DBB2C8A3-E1C0-4754-A7A3-FC540FE7A93F}" srcOrd="0" destOrd="0" parTransId="{5B58C967-2720-40B1-9722-6E472289C25B}" sibTransId="{FD67218C-63B8-40DA-8AD9-044DBC6D139B}"/>
    <dgm:cxn modelId="{62E493E3-04AF-41D3-8AB2-2024D3396335}" type="presOf" srcId="{43B4D1FB-BDDE-452B-B9D7-0AB3CF1553E0}" destId="{7F8D633D-5937-4D05-A250-7F8DCEF1FB88}" srcOrd="0" destOrd="1" presId="urn:microsoft.com/office/officeart/2005/8/layout/vList4"/>
    <dgm:cxn modelId="{176B2A95-C309-4033-B988-22BB64ADF161}" type="presParOf" srcId="{646B649E-BC30-4133-8D63-25A353A0B014}" destId="{8241D470-7501-48CB-A73D-066953E8D236}" srcOrd="0" destOrd="0" presId="urn:microsoft.com/office/officeart/2005/8/layout/vList4"/>
    <dgm:cxn modelId="{B90A3AA9-86E4-4793-86C8-C925DE011D55}" type="presParOf" srcId="{8241D470-7501-48CB-A73D-066953E8D236}" destId="{7F8D633D-5937-4D05-A250-7F8DCEF1FB88}" srcOrd="0" destOrd="0" presId="urn:microsoft.com/office/officeart/2005/8/layout/vList4"/>
    <dgm:cxn modelId="{B3002CF0-5F36-418F-B3D5-AE8FE955A710}" type="presParOf" srcId="{8241D470-7501-48CB-A73D-066953E8D236}" destId="{CDCF6869-EC81-4E4C-A10F-DBCA963884BE}" srcOrd="1" destOrd="0" presId="urn:microsoft.com/office/officeart/2005/8/layout/vList4"/>
    <dgm:cxn modelId="{63CCAF35-0B95-47CB-89D0-5DA437F71595}" type="presParOf" srcId="{8241D470-7501-48CB-A73D-066953E8D236}" destId="{DE003E64-1711-4C09-B9B4-FB50D2BE919A}" srcOrd="2" destOrd="0" presId="urn:microsoft.com/office/officeart/2005/8/layout/vList4"/>
    <dgm:cxn modelId="{B60832DF-3DEA-4D57-A602-AED1A3B929B2}" type="presParOf" srcId="{646B649E-BC30-4133-8D63-25A353A0B014}" destId="{3DEA60C9-F098-4B4D-B0FE-1A2011F4CB71}" srcOrd="1" destOrd="0" presId="urn:microsoft.com/office/officeart/2005/8/layout/vList4"/>
    <dgm:cxn modelId="{EDA529BE-CE92-444A-8B33-1A19AD30A81A}" type="presParOf" srcId="{646B649E-BC30-4133-8D63-25A353A0B014}" destId="{0CFE6B57-78BA-4A3B-AD7F-309DC918F04B}" srcOrd="2" destOrd="0" presId="urn:microsoft.com/office/officeart/2005/8/layout/vList4"/>
    <dgm:cxn modelId="{7AA82A74-54CA-42CD-A8AC-7A7FD4AC2B20}" type="presParOf" srcId="{0CFE6B57-78BA-4A3B-AD7F-309DC918F04B}" destId="{C77FFBB3-3DDD-474C-A97C-94C921E0C4B7}" srcOrd="0" destOrd="0" presId="urn:microsoft.com/office/officeart/2005/8/layout/vList4"/>
    <dgm:cxn modelId="{C74E0E64-E3B5-44DA-B847-93B50B8D8ACA}" type="presParOf" srcId="{0CFE6B57-78BA-4A3B-AD7F-309DC918F04B}" destId="{8210614D-267F-48C8-8765-A8503F69C79D}" srcOrd="1" destOrd="0" presId="urn:microsoft.com/office/officeart/2005/8/layout/vList4"/>
    <dgm:cxn modelId="{EABD04B0-BA28-47A4-8E68-E7B11FC921E6}" type="presParOf" srcId="{0CFE6B57-78BA-4A3B-AD7F-309DC918F04B}" destId="{03EEE329-1126-426B-9B41-65BDD59D5C35}" srcOrd="2" destOrd="0" presId="urn:microsoft.com/office/officeart/2005/8/layout/vList4"/>
    <dgm:cxn modelId="{71FF01DE-14ED-45B9-9035-36BA13C80972}" type="presParOf" srcId="{646B649E-BC30-4133-8D63-25A353A0B014}" destId="{AB3F3E2B-C2DE-457A-969F-0064B8CA1403}" srcOrd="3" destOrd="0" presId="urn:microsoft.com/office/officeart/2005/8/layout/vList4"/>
    <dgm:cxn modelId="{E90B37B2-E77D-4592-8E18-1BBDC7E6CCFB}" type="presParOf" srcId="{646B649E-BC30-4133-8D63-25A353A0B014}" destId="{00D70BA5-A8E5-427C-A5A4-D18B431EBC28}" srcOrd="4" destOrd="0" presId="urn:microsoft.com/office/officeart/2005/8/layout/vList4"/>
    <dgm:cxn modelId="{4A462E8B-219B-4824-998F-A2A03A819492}" type="presParOf" srcId="{00D70BA5-A8E5-427C-A5A4-D18B431EBC28}" destId="{59D6A812-3D35-4938-81F3-DAE0919634B6}" srcOrd="0" destOrd="0" presId="urn:microsoft.com/office/officeart/2005/8/layout/vList4"/>
    <dgm:cxn modelId="{F4ACDA3C-FA44-407C-A88E-536768566EFA}" type="presParOf" srcId="{00D70BA5-A8E5-427C-A5A4-D18B431EBC28}" destId="{48E9488B-8BD9-454F-B08E-E425BB1F26D7}" srcOrd="1" destOrd="0" presId="urn:microsoft.com/office/officeart/2005/8/layout/vList4"/>
    <dgm:cxn modelId="{1F3A25A0-28F0-4BC6-BB15-8626827762FB}" type="presParOf" srcId="{00D70BA5-A8E5-427C-A5A4-D18B431EBC28}" destId="{52B2A667-A3D0-4048-A279-9709D7903C6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E67797-A3E1-4AA2-B3DC-BD036BA53E8C}" type="doc">
      <dgm:prSet loTypeId="urn:microsoft.com/office/officeart/2008/layout/AscendingPictureAccentProcess" loCatId="picture" qsTypeId="urn:microsoft.com/office/officeart/2005/8/quickstyle/simple3" qsCatId="simple" csTypeId="urn:microsoft.com/office/officeart/2005/8/colors/colorful4" csCatId="colorful" phldr="1"/>
      <dgm:spPr/>
      <dgm:t>
        <a:bodyPr/>
        <a:lstStyle/>
        <a:p>
          <a:endParaRPr lang="en-IN"/>
        </a:p>
      </dgm:t>
    </dgm:pt>
    <dgm:pt modelId="{4E978499-34C3-408D-874A-72E5A6A544F4}">
      <dgm:prSet custT="1"/>
      <dgm:spPr/>
      <dgm:t>
        <a:bodyPr/>
        <a:lstStyle/>
        <a:p>
          <a:r>
            <a:rPr lang="en-IN" sz="1000" dirty="0">
              <a:latin typeface="Arial" panose="020B0604020202020204" pitchFamily="34" charset="0"/>
              <a:cs typeface="Arial" panose="020B0604020202020204" pitchFamily="34" charset="0"/>
            </a:rPr>
            <a:t>Cost Reduction</a:t>
          </a:r>
        </a:p>
      </dgm:t>
    </dgm:pt>
    <dgm:pt modelId="{35E52FF4-D6CE-4DF2-A110-B1EBD7592E70}" type="parTrans" cxnId="{52AFE157-1BDB-4948-9FCF-D58E0E660A38}">
      <dgm:prSet/>
      <dgm:spPr/>
      <dgm:t>
        <a:bodyPr/>
        <a:lstStyle/>
        <a:p>
          <a:endParaRPr lang="en-IN" sz="1600"/>
        </a:p>
      </dgm:t>
    </dgm:pt>
    <dgm:pt modelId="{2C7E9E55-0707-46FC-8AA1-200B948C4D43}" type="sibTrans" cxnId="{52AFE157-1BDB-4948-9FCF-D58E0E660A38}">
      <dgm:prSet/>
      <dgm:spPr>
        <a:blipFill rotWithShape="1">
          <a:blip xmlns:r="http://schemas.openxmlformats.org/officeDocument/2006/relationships" r:embed="rId1">
            <a:duotone>
              <a:schemeClr val="accent4">
                <a:hueOff val="2861881"/>
                <a:satOff val="-15039"/>
                <a:lumOff val="-1088"/>
                <a:alphaOff val="0"/>
                <a:shade val="20000"/>
                <a:satMod val="200000"/>
              </a:schemeClr>
              <a:schemeClr val="accent4">
                <a:hueOff val="2861881"/>
                <a:satOff val="-15039"/>
                <a:lumOff val="-1088"/>
                <a:alphaOff val="0"/>
                <a:tint val="12000"/>
                <a:satMod val="190000"/>
              </a:schemeClr>
            </a:duotone>
          </a:blip>
          <a:srcRect/>
          <a:stretch>
            <a:fillRect/>
          </a:stretch>
        </a:blipFill>
      </dgm:spPr>
      <dgm:t>
        <a:bodyPr/>
        <a:lstStyle/>
        <a:p>
          <a:endParaRPr lang="en-IN" sz="1600"/>
        </a:p>
      </dgm:t>
    </dgm:pt>
    <dgm:pt modelId="{D3173557-B7C5-4BED-861F-D0749C9DC947}">
      <dgm:prSet phldrT="[Text]" custT="1"/>
      <dgm:spPr/>
      <dgm:t>
        <a:bodyPr/>
        <a:lstStyle/>
        <a:p>
          <a:r>
            <a:rPr lang="en-IN" sz="1000" dirty="0">
              <a:latin typeface="Arial" panose="020B0604020202020204" pitchFamily="34" charset="0"/>
              <a:cs typeface="Arial" panose="020B0604020202020204" pitchFamily="34" charset="0"/>
            </a:rPr>
            <a:t>High Efficiency</a:t>
          </a:r>
        </a:p>
      </dgm:t>
    </dgm:pt>
    <dgm:pt modelId="{69BF2247-08ED-41FF-BAB5-DCFFE45AFADE}" type="parTrans" cxnId="{E7F31412-5A6B-43D0-9087-FA8BAD0EF355}">
      <dgm:prSet/>
      <dgm:spPr/>
      <dgm:t>
        <a:bodyPr/>
        <a:lstStyle/>
        <a:p>
          <a:endParaRPr lang="en-IN" sz="1600"/>
        </a:p>
      </dgm:t>
    </dgm:pt>
    <dgm:pt modelId="{3E3555C0-0E5F-454B-BC44-722923EC0AE6}" type="sibTrans" cxnId="{E7F31412-5A6B-43D0-9087-FA8BAD0EF355}">
      <dgm:prSet/>
      <dgm:spPr>
        <a:blipFill rotWithShape="1">
          <a:blip xmlns:r="http://schemas.openxmlformats.org/officeDocument/2006/relationships" r:embed="rId2">
            <a:duotone>
              <a:schemeClr val="accent4">
                <a:hueOff val="5723762"/>
                <a:satOff val="-30078"/>
                <a:lumOff val="-2176"/>
                <a:alphaOff val="0"/>
                <a:shade val="20000"/>
                <a:satMod val="200000"/>
              </a:schemeClr>
              <a:schemeClr val="accent4">
                <a:hueOff val="5723762"/>
                <a:satOff val="-30078"/>
                <a:lumOff val="-2176"/>
                <a:alphaOff val="0"/>
                <a:tint val="12000"/>
                <a:satMod val="190000"/>
              </a:schemeClr>
            </a:duotone>
          </a:blip>
          <a:srcRect/>
          <a:stretch>
            <a:fillRect/>
          </a:stretch>
        </a:blipFill>
      </dgm:spPr>
      <dgm:t>
        <a:bodyPr/>
        <a:lstStyle/>
        <a:p>
          <a:endParaRPr lang="en-IN" sz="1600"/>
        </a:p>
      </dgm:t>
    </dgm:pt>
    <dgm:pt modelId="{B83EDF6D-A674-46C2-92AE-E549822BE370}">
      <dgm:prSet phldrT="[Text]" custT="1"/>
      <dgm:spPr/>
      <dgm:t>
        <a:bodyPr/>
        <a:lstStyle/>
        <a:p>
          <a:pPr algn="l"/>
          <a:r>
            <a:rPr lang="en-IN" sz="900" dirty="0">
              <a:latin typeface="Arial" panose="020B0604020202020204" pitchFamily="34" charset="0"/>
              <a:cs typeface="Arial" panose="020B0604020202020204" pitchFamily="34" charset="0"/>
            </a:rPr>
            <a:t>Reduce Carbon </a:t>
          </a:r>
        </a:p>
      </dgm:t>
    </dgm:pt>
    <dgm:pt modelId="{93C16653-FF84-4D21-8117-2F1B83F06692}" type="parTrans" cxnId="{A2B26844-0E65-4AEE-A94B-79948F6318F9}">
      <dgm:prSet/>
      <dgm:spPr/>
      <dgm:t>
        <a:bodyPr/>
        <a:lstStyle/>
        <a:p>
          <a:endParaRPr lang="en-IN" sz="1600"/>
        </a:p>
      </dgm:t>
    </dgm:pt>
    <dgm:pt modelId="{4B75598E-335D-4288-93D0-649E45618089}" type="sibTrans" cxnId="{A2B26844-0E65-4AEE-A94B-79948F6318F9}">
      <dgm:prSet/>
      <dgm:spPr>
        <a:blipFill rotWithShape="1">
          <a:blip xmlns:r="http://schemas.openxmlformats.org/officeDocument/2006/relationships" r:embed="rId3">
            <a:duotone>
              <a:schemeClr val="accent4">
                <a:hueOff val="8585643"/>
                <a:satOff val="-45117"/>
                <a:lumOff val="-3265"/>
                <a:alphaOff val="0"/>
                <a:shade val="20000"/>
                <a:satMod val="200000"/>
              </a:schemeClr>
              <a:schemeClr val="accent4">
                <a:hueOff val="8585643"/>
                <a:satOff val="-45117"/>
                <a:lumOff val="-3265"/>
                <a:alphaOff val="0"/>
                <a:tint val="12000"/>
                <a:satMod val="190000"/>
              </a:schemeClr>
            </a:duotone>
          </a:blip>
          <a:srcRect/>
          <a:stretch>
            <a:fillRect/>
          </a:stretch>
        </a:blipFill>
      </dgm:spPr>
      <dgm:t>
        <a:bodyPr/>
        <a:lstStyle/>
        <a:p>
          <a:endParaRPr lang="en-IN" sz="1600"/>
        </a:p>
      </dgm:t>
    </dgm:pt>
    <dgm:pt modelId="{B0BDF654-1ADA-4863-BA39-24D87AC0535D}">
      <dgm:prSet phldrT="[Text]" custT="1"/>
      <dgm:spPr/>
      <dgm:t>
        <a:bodyPr/>
        <a:lstStyle/>
        <a:p>
          <a:r>
            <a:rPr lang="en-IN" sz="1000" dirty="0">
              <a:latin typeface="Arial" panose="020B0604020202020204" pitchFamily="34" charset="0"/>
              <a:cs typeface="Arial" panose="020B0604020202020204" pitchFamily="34" charset="0"/>
            </a:rPr>
            <a:t>Sustainability</a:t>
          </a:r>
          <a:r>
            <a:rPr lang="en-IN" sz="1100" dirty="0">
              <a:latin typeface="Arial" panose="020B0604020202020204" pitchFamily="34" charset="0"/>
              <a:cs typeface="Arial" panose="020B0604020202020204" pitchFamily="34" charset="0"/>
            </a:rPr>
            <a:t> </a:t>
          </a:r>
        </a:p>
      </dgm:t>
    </dgm:pt>
    <dgm:pt modelId="{97205EE6-1574-432D-90B5-BD769D02C087}" type="parTrans" cxnId="{B1AB41FD-4AAB-4CE9-B46E-50105DC0861F}">
      <dgm:prSet/>
      <dgm:spPr/>
      <dgm:t>
        <a:bodyPr/>
        <a:lstStyle/>
        <a:p>
          <a:endParaRPr lang="en-IN" sz="1600"/>
        </a:p>
      </dgm:t>
    </dgm:pt>
    <dgm:pt modelId="{4105F0E9-64C6-400A-8C11-4A9DF17D6170}" type="sibTrans" cxnId="{B1AB41FD-4AAB-4CE9-B46E-50105DC0861F}">
      <dgm:prSet/>
      <dgm:spPr>
        <a:blipFill rotWithShape="1">
          <a:blip xmlns:r="http://schemas.openxmlformats.org/officeDocument/2006/relationships" r:embed="rId4">
            <a:duotone>
              <a:schemeClr val="accent4">
                <a:hueOff val="11447524"/>
                <a:satOff val="-60156"/>
                <a:lumOff val="-4353"/>
                <a:alphaOff val="0"/>
                <a:shade val="20000"/>
                <a:satMod val="200000"/>
              </a:schemeClr>
              <a:schemeClr val="accent4">
                <a:hueOff val="11447524"/>
                <a:satOff val="-60156"/>
                <a:lumOff val="-4353"/>
                <a:alphaOff val="0"/>
                <a:tint val="12000"/>
                <a:satMod val="190000"/>
              </a:schemeClr>
            </a:duotone>
          </a:blip>
          <a:srcRect/>
          <a:stretch>
            <a:fillRect/>
          </a:stretch>
        </a:blipFill>
      </dgm:spPr>
      <dgm:t>
        <a:bodyPr/>
        <a:lstStyle/>
        <a:p>
          <a:endParaRPr lang="en-IN" sz="1600"/>
        </a:p>
      </dgm:t>
    </dgm:pt>
    <dgm:pt modelId="{8D0A05A4-DB8F-42F1-A928-AF87E4E61C7C}">
      <dgm:prSet custT="1"/>
      <dgm:spPr/>
      <dgm:t>
        <a:bodyPr/>
        <a:lstStyle/>
        <a:p>
          <a:r>
            <a:rPr lang="en-IN" sz="1000" dirty="0"/>
            <a:t>Towards Cleaner Path </a:t>
          </a:r>
        </a:p>
      </dgm:t>
    </dgm:pt>
    <dgm:pt modelId="{FCEB0BB3-F773-46DD-8906-C43434AEECEA}" type="parTrans" cxnId="{84BB2E9B-322D-4BA8-B414-E917682160AB}">
      <dgm:prSet/>
      <dgm:spPr/>
      <dgm:t>
        <a:bodyPr/>
        <a:lstStyle/>
        <a:p>
          <a:endParaRPr lang="en-IN" sz="1600"/>
        </a:p>
      </dgm:t>
    </dgm:pt>
    <dgm:pt modelId="{1467817A-97AA-4EBB-85F5-08F92D0B6883}" type="sibTrans" cxnId="{84BB2E9B-322D-4BA8-B414-E917682160AB}">
      <dgm:prSet/>
      <dgm:spPr>
        <a:blipFill rotWithShape="1">
          <a:blip xmlns:r="http://schemas.openxmlformats.org/officeDocument/2006/relationships" r:embed="rId5">
            <a:duotone>
              <a:schemeClr val="accent4">
                <a:hueOff val="0"/>
                <a:satOff val="0"/>
                <a:lumOff val="0"/>
                <a:alphaOff val="0"/>
                <a:shade val="20000"/>
                <a:satMod val="200000"/>
              </a:schemeClr>
              <a:schemeClr val="accent4">
                <a:hueOff val="0"/>
                <a:satOff val="0"/>
                <a:lumOff val="0"/>
                <a:alphaOff val="0"/>
                <a:tint val="12000"/>
                <a:satMod val="190000"/>
              </a:schemeClr>
            </a:duotone>
          </a:blip>
          <a:srcRect/>
          <a:stretch>
            <a:fillRect/>
          </a:stretch>
        </a:blipFill>
      </dgm:spPr>
      <dgm:t>
        <a:bodyPr/>
        <a:lstStyle/>
        <a:p>
          <a:endParaRPr lang="en-IN" sz="1600"/>
        </a:p>
      </dgm:t>
    </dgm:pt>
    <dgm:pt modelId="{F2CE20D9-32CE-4A95-BBA5-9A99360DB29F}" type="pres">
      <dgm:prSet presAssocID="{D9E67797-A3E1-4AA2-B3DC-BD036BA53E8C}" presName="Name0" presStyleCnt="0">
        <dgm:presLayoutVars>
          <dgm:chMax val="7"/>
          <dgm:chPref val="7"/>
          <dgm:dir/>
        </dgm:presLayoutVars>
      </dgm:prSet>
      <dgm:spPr/>
      <dgm:t>
        <a:bodyPr/>
        <a:lstStyle/>
        <a:p>
          <a:endParaRPr lang="en-US"/>
        </a:p>
      </dgm:t>
    </dgm:pt>
    <dgm:pt modelId="{8904F630-BD9C-403C-9AA5-AFE10954EC29}" type="pres">
      <dgm:prSet presAssocID="{D9E67797-A3E1-4AA2-B3DC-BD036BA53E8C}" presName="dot1" presStyleLbl="alignNode1" presStyleIdx="0" presStyleCnt="15"/>
      <dgm:spPr/>
    </dgm:pt>
    <dgm:pt modelId="{979B4E1A-DB6D-4767-BCEB-03362824E42C}" type="pres">
      <dgm:prSet presAssocID="{D9E67797-A3E1-4AA2-B3DC-BD036BA53E8C}" presName="dot2" presStyleLbl="alignNode1" presStyleIdx="1" presStyleCnt="15"/>
      <dgm:spPr/>
    </dgm:pt>
    <dgm:pt modelId="{78F89A47-5B21-4294-AD5E-FC58208933F3}" type="pres">
      <dgm:prSet presAssocID="{D9E67797-A3E1-4AA2-B3DC-BD036BA53E8C}" presName="dot3" presStyleLbl="alignNode1" presStyleIdx="2" presStyleCnt="15"/>
      <dgm:spPr/>
    </dgm:pt>
    <dgm:pt modelId="{CC5E6C64-B346-4563-8624-B285B6DAD222}" type="pres">
      <dgm:prSet presAssocID="{D9E67797-A3E1-4AA2-B3DC-BD036BA53E8C}" presName="dot4" presStyleLbl="alignNode1" presStyleIdx="3" presStyleCnt="15"/>
      <dgm:spPr/>
    </dgm:pt>
    <dgm:pt modelId="{0548ADD8-FBB5-4319-B122-CEC60A79381A}" type="pres">
      <dgm:prSet presAssocID="{D9E67797-A3E1-4AA2-B3DC-BD036BA53E8C}" presName="dot5" presStyleLbl="alignNode1" presStyleIdx="4" presStyleCnt="15"/>
      <dgm:spPr/>
    </dgm:pt>
    <dgm:pt modelId="{7E340012-A62A-4414-87DD-5A6C3EEAE5C9}" type="pres">
      <dgm:prSet presAssocID="{D9E67797-A3E1-4AA2-B3DC-BD036BA53E8C}" presName="dot6" presStyleLbl="alignNode1" presStyleIdx="5" presStyleCnt="15"/>
      <dgm:spPr/>
    </dgm:pt>
    <dgm:pt modelId="{4272FFB7-9528-474B-850B-CA764FE7ABD5}" type="pres">
      <dgm:prSet presAssocID="{D9E67797-A3E1-4AA2-B3DC-BD036BA53E8C}" presName="dot7" presStyleLbl="alignNode1" presStyleIdx="6" presStyleCnt="15"/>
      <dgm:spPr/>
    </dgm:pt>
    <dgm:pt modelId="{5FB442D8-7892-4616-B419-F7A9AF860E27}" type="pres">
      <dgm:prSet presAssocID="{D9E67797-A3E1-4AA2-B3DC-BD036BA53E8C}" presName="dot8" presStyleLbl="alignNode1" presStyleIdx="7" presStyleCnt="15"/>
      <dgm:spPr/>
    </dgm:pt>
    <dgm:pt modelId="{7114E586-5311-4421-A62E-5AD3150A39E4}" type="pres">
      <dgm:prSet presAssocID="{D9E67797-A3E1-4AA2-B3DC-BD036BA53E8C}" presName="dotArrow1" presStyleLbl="alignNode1" presStyleIdx="8" presStyleCnt="15"/>
      <dgm:spPr/>
    </dgm:pt>
    <dgm:pt modelId="{EABDC26C-ED4E-4094-9265-6D081183B31D}" type="pres">
      <dgm:prSet presAssocID="{D9E67797-A3E1-4AA2-B3DC-BD036BA53E8C}" presName="dotArrow2" presStyleLbl="alignNode1" presStyleIdx="9" presStyleCnt="15"/>
      <dgm:spPr/>
    </dgm:pt>
    <dgm:pt modelId="{B97D9339-40AB-40A8-8021-1B82B345D716}" type="pres">
      <dgm:prSet presAssocID="{D9E67797-A3E1-4AA2-B3DC-BD036BA53E8C}" presName="dotArrow3" presStyleLbl="alignNode1" presStyleIdx="10" presStyleCnt="15"/>
      <dgm:spPr/>
    </dgm:pt>
    <dgm:pt modelId="{105CB47B-2A53-4939-8832-F2E10CA318A8}" type="pres">
      <dgm:prSet presAssocID="{D9E67797-A3E1-4AA2-B3DC-BD036BA53E8C}" presName="dotArrow4" presStyleLbl="alignNode1" presStyleIdx="11" presStyleCnt="15"/>
      <dgm:spPr/>
    </dgm:pt>
    <dgm:pt modelId="{005FE432-208E-4817-94E5-00F60B28A332}" type="pres">
      <dgm:prSet presAssocID="{D9E67797-A3E1-4AA2-B3DC-BD036BA53E8C}" presName="dotArrow5" presStyleLbl="alignNode1" presStyleIdx="12" presStyleCnt="15"/>
      <dgm:spPr/>
    </dgm:pt>
    <dgm:pt modelId="{F6F49110-2925-4FE6-AF04-C30089A23F76}" type="pres">
      <dgm:prSet presAssocID="{D9E67797-A3E1-4AA2-B3DC-BD036BA53E8C}" presName="dotArrow6" presStyleLbl="alignNode1" presStyleIdx="13" presStyleCnt="15"/>
      <dgm:spPr/>
    </dgm:pt>
    <dgm:pt modelId="{8DED4597-3234-4466-BB33-CD3CB6CE329A}" type="pres">
      <dgm:prSet presAssocID="{D9E67797-A3E1-4AA2-B3DC-BD036BA53E8C}" presName="dotArrow7" presStyleLbl="alignNode1" presStyleIdx="14" presStyleCnt="15"/>
      <dgm:spPr/>
    </dgm:pt>
    <dgm:pt modelId="{1CEA052B-16A9-46BC-ADD5-E4E44E78DB57}" type="pres">
      <dgm:prSet presAssocID="{8D0A05A4-DB8F-42F1-A928-AF87E4E61C7C}" presName="parTx1" presStyleLbl="node1" presStyleIdx="0" presStyleCnt="5"/>
      <dgm:spPr/>
      <dgm:t>
        <a:bodyPr/>
        <a:lstStyle/>
        <a:p>
          <a:endParaRPr lang="en-US"/>
        </a:p>
      </dgm:t>
    </dgm:pt>
    <dgm:pt modelId="{EAEDE5A0-592B-4567-A58A-48429620C660}" type="pres">
      <dgm:prSet presAssocID="{1467817A-97AA-4EBB-85F5-08F92D0B6883}" presName="picture1" presStyleCnt="0"/>
      <dgm:spPr/>
    </dgm:pt>
    <dgm:pt modelId="{5BD137F1-42F0-4E24-8659-57604485A467}" type="pres">
      <dgm:prSet presAssocID="{1467817A-97AA-4EBB-85F5-08F92D0B6883}" presName="imageRepeatNode" presStyleLbl="fgImgPlace1" presStyleIdx="0" presStyleCnt="5"/>
      <dgm:spPr/>
      <dgm:t>
        <a:bodyPr/>
        <a:lstStyle/>
        <a:p>
          <a:endParaRPr lang="en-US"/>
        </a:p>
      </dgm:t>
    </dgm:pt>
    <dgm:pt modelId="{84B1794A-2E20-43D5-9E96-FCC0E946AA3F}" type="pres">
      <dgm:prSet presAssocID="{4E978499-34C3-408D-874A-72E5A6A544F4}" presName="parTx2" presStyleLbl="node1" presStyleIdx="1" presStyleCnt="5"/>
      <dgm:spPr/>
      <dgm:t>
        <a:bodyPr/>
        <a:lstStyle/>
        <a:p>
          <a:endParaRPr lang="en-US"/>
        </a:p>
      </dgm:t>
    </dgm:pt>
    <dgm:pt modelId="{8B1B662A-547C-4A61-B354-6093FDC9B3A7}" type="pres">
      <dgm:prSet presAssocID="{2C7E9E55-0707-46FC-8AA1-200B948C4D43}" presName="picture2" presStyleCnt="0"/>
      <dgm:spPr/>
    </dgm:pt>
    <dgm:pt modelId="{C39D36F5-CC95-4460-9461-02D88D0AA017}" type="pres">
      <dgm:prSet presAssocID="{2C7E9E55-0707-46FC-8AA1-200B948C4D43}" presName="imageRepeatNode" presStyleLbl="fgImgPlace1" presStyleIdx="1" presStyleCnt="5"/>
      <dgm:spPr/>
      <dgm:t>
        <a:bodyPr/>
        <a:lstStyle/>
        <a:p>
          <a:endParaRPr lang="en-US"/>
        </a:p>
      </dgm:t>
    </dgm:pt>
    <dgm:pt modelId="{0D6BA3FF-97C6-45BE-AF9C-5C208FDBC58D}" type="pres">
      <dgm:prSet presAssocID="{D3173557-B7C5-4BED-861F-D0749C9DC947}" presName="parTx3" presStyleLbl="node1" presStyleIdx="2" presStyleCnt="5"/>
      <dgm:spPr/>
      <dgm:t>
        <a:bodyPr/>
        <a:lstStyle/>
        <a:p>
          <a:endParaRPr lang="en-US"/>
        </a:p>
      </dgm:t>
    </dgm:pt>
    <dgm:pt modelId="{096DCDEB-6EB9-4412-93CD-1839A0A8EBBA}" type="pres">
      <dgm:prSet presAssocID="{3E3555C0-0E5F-454B-BC44-722923EC0AE6}" presName="picture3" presStyleCnt="0"/>
      <dgm:spPr/>
    </dgm:pt>
    <dgm:pt modelId="{B2F1C8ED-BBF7-423D-A694-CB225386ED79}" type="pres">
      <dgm:prSet presAssocID="{3E3555C0-0E5F-454B-BC44-722923EC0AE6}" presName="imageRepeatNode" presStyleLbl="fgImgPlace1" presStyleIdx="2" presStyleCnt="5"/>
      <dgm:spPr/>
      <dgm:t>
        <a:bodyPr/>
        <a:lstStyle/>
        <a:p>
          <a:endParaRPr lang="en-US"/>
        </a:p>
      </dgm:t>
    </dgm:pt>
    <dgm:pt modelId="{67893D32-81E9-4AF0-91FB-46985A9619DC}" type="pres">
      <dgm:prSet presAssocID="{B83EDF6D-A674-46C2-92AE-E549822BE370}" presName="parTx4" presStyleLbl="node1" presStyleIdx="3" presStyleCnt="5"/>
      <dgm:spPr/>
      <dgm:t>
        <a:bodyPr/>
        <a:lstStyle/>
        <a:p>
          <a:endParaRPr lang="en-US"/>
        </a:p>
      </dgm:t>
    </dgm:pt>
    <dgm:pt modelId="{20F00855-8691-4755-9238-0851FA01B86D}" type="pres">
      <dgm:prSet presAssocID="{4B75598E-335D-4288-93D0-649E45618089}" presName="picture4" presStyleCnt="0"/>
      <dgm:spPr/>
    </dgm:pt>
    <dgm:pt modelId="{3480FB1D-5AB1-4A91-89E6-4657CFD90DEE}" type="pres">
      <dgm:prSet presAssocID="{4B75598E-335D-4288-93D0-649E45618089}" presName="imageRepeatNode" presStyleLbl="fgImgPlace1" presStyleIdx="3" presStyleCnt="5"/>
      <dgm:spPr/>
      <dgm:t>
        <a:bodyPr/>
        <a:lstStyle/>
        <a:p>
          <a:endParaRPr lang="en-US"/>
        </a:p>
      </dgm:t>
    </dgm:pt>
    <dgm:pt modelId="{20F76DF8-CCE2-4B51-A030-DC37903FF92A}" type="pres">
      <dgm:prSet presAssocID="{B0BDF654-1ADA-4863-BA39-24D87AC0535D}" presName="parTx5" presStyleLbl="node1" presStyleIdx="4" presStyleCnt="5" custScaleY="116829"/>
      <dgm:spPr/>
      <dgm:t>
        <a:bodyPr/>
        <a:lstStyle/>
        <a:p>
          <a:endParaRPr lang="en-US"/>
        </a:p>
      </dgm:t>
    </dgm:pt>
    <dgm:pt modelId="{E521E5DC-F7AF-4F4E-A35D-D942467C8449}" type="pres">
      <dgm:prSet presAssocID="{4105F0E9-64C6-400A-8C11-4A9DF17D6170}" presName="picture5" presStyleCnt="0"/>
      <dgm:spPr/>
    </dgm:pt>
    <dgm:pt modelId="{B25655FE-D804-463F-8B78-735603628725}" type="pres">
      <dgm:prSet presAssocID="{4105F0E9-64C6-400A-8C11-4A9DF17D6170}" presName="imageRepeatNode" presStyleLbl="fgImgPlace1" presStyleIdx="4" presStyleCnt="5"/>
      <dgm:spPr/>
      <dgm:t>
        <a:bodyPr/>
        <a:lstStyle/>
        <a:p>
          <a:endParaRPr lang="en-US"/>
        </a:p>
      </dgm:t>
    </dgm:pt>
  </dgm:ptLst>
  <dgm:cxnLst>
    <dgm:cxn modelId="{90A86E2F-72A1-4A6F-830B-3A3B0BD90C4A}" type="presOf" srcId="{3E3555C0-0E5F-454B-BC44-722923EC0AE6}" destId="{B2F1C8ED-BBF7-423D-A694-CB225386ED79}" srcOrd="0" destOrd="0" presId="urn:microsoft.com/office/officeart/2008/layout/AscendingPictureAccentProcess"/>
    <dgm:cxn modelId="{F36A9466-EA9B-4F43-BF43-DE023469C0B2}" type="presOf" srcId="{2C7E9E55-0707-46FC-8AA1-200B948C4D43}" destId="{C39D36F5-CC95-4460-9461-02D88D0AA017}" srcOrd="0" destOrd="0" presId="urn:microsoft.com/office/officeart/2008/layout/AscendingPictureAccentProcess"/>
    <dgm:cxn modelId="{592C8C36-FA9F-4AC5-A71A-7C52B23A84ED}" type="presOf" srcId="{4E978499-34C3-408D-874A-72E5A6A544F4}" destId="{84B1794A-2E20-43D5-9E96-FCC0E946AA3F}" srcOrd="0" destOrd="0" presId="urn:microsoft.com/office/officeart/2008/layout/AscendingPictureAccentProcess"/>
    <dgm:cxn modelId="{31EF8F1D-3EFB-486F-A36E-2733559845F8}" type="presOf" srcId="{D3173557-B7C5-4BED-861F-D0749C9DC947}" destId="{0D6BA3FF-97C6-45BE-AF9C-5C208FDBC58D}" srcOrd="0" destOrd="0" presId="urn:microsoft.com/office/officeart/2008/layout/AscendingPictureAccentProcess"/>
    <dgm:cxn modelId="{E7F31412-5A6B-43D0-9087-FA8BAD0EF355}" srcId="{D9E67797-A3E1-4AA2-B3DC-BD036BA53E8C}" destId="{D3173557-B7C5-4BED-861F-D0749C9DC947}" srcOrd="2" destOrd="0" parTransId="{69BF2247-08ED-41FF-BAB5-DCFFE45AFADE}" sibTransId="{3E3555C0-0E5F-454B-BC44-722923EC0AE6}"/>
    <dgm:cxn modelId="{F958B690-43A4-4AE8-86A4-B39203B1B9B6}" type="presOf" srcId="{4105F0E9-64C6-400A-8C11-4A9DF17D6170}" destId="{B25655FE-D804-463F-8B78-735603628725}" srcOrd="0" destOrd="0" presId="urn:microsoft.com/office/officeart/2008/layout/AscendingPictureAccentProcess"/>
    <dgm:cxn modelId="{0C64718C-C0F3-49F1-89BB-E10C8D1059CD}" type="presOf" srcId="{B0BDF654-1ADA-4863-BA39-24D87AC0535D}" destId="{20F76DF8-CCE2-4B51-A030-DC37903FF92A}" srcOrd="0" destOrd="0" presId="urn:microsoft.com/office/officeart/2008/layout/AscendingPictureAccentProcess"/>
    <dgm:cxn modelId="{D6890A37-8856-4F57-9BD1-1E80555D61AB}" type="presOf" srcId="{8D0A05A4-DB8F-42F1-A928-AF87E4E61C7C}" destId="{1CEA052B-16A9-46BC-ADD5-E4E44E78DB57}" srcOrd="0" destOrd="0" presId="urn:microsoft.com/office/officeart/2008/layout/AscendingPictureAccentProcess"/>
    <dgm:cxn modelId="{D04D2428-6CB2-42C5-8A0C-1C94D0D6A758}" type="presOf" srcId="{4B75598E-335D-4288-93D0-649E45618089}" destId="{3480FB1D-5AB1-4A91-89E6-4657CFD90DEE}" srcOrd="0" destOrd="0" presId="urn:microsoft.com/office/officeart/2008/layout/AscendingPictureAccentProcess"/>
    <dgm:cxn modelId="{E3144FF9-7C00-4B99-B290-A2904F0CD495}" type="presOf" srcId="{1467817A-97AA-4EBB-85F5-08F92D0B6883}" destId="{5BD137F1-42F0-4E24-8659-57604485A467}" srcOrd="0" destOrd="0" presId="urn:microsoft.com/office/officeart/2008/layout/AscendingPictureAccentProcess"/>
    <dgm:cxn modelId="{E591580F-A128-4533-81A9-40D049B3DD53}" type="presOf" srcId="{D9E67797-A3E1-4AA2-B3DC-BD036BA53E8C}" destId="{F2CE20D9-32CE-4A95-BBA5-9A99360DB29F}" srcOrd="0" destOrd="0" presId="urn:microsoft.com/office/officeart/2008/layout/AscendingPictureAccentProcess"/>
    <dgm:cxn modelId="{B1AB41FD-4AAB-4CE9-B46E-50105DC0861F}" srcId="{D9E67797-A3E1-4AA2-B3DC-BD036BA53E8C}" destId="{B0BDF654-1ADA-4863-BA39-24D87AC0535D}" srcOrd="4" destOrd="0" parTransId="{97205EE6-1574-432D-90B5-BD769D02C087}" sibTransId="{4105F0E9-64C6-400A-8C11-4A9DF17D6170}"/>
    <dgm:cxn modelId="{4651E82E-E5D9-42CF-BD89-EB0CFFA1CEF7}" type="presOf" srcId="{B83EDF6D-A674-46C2-92AE-E549822BE370}" destId="{67893D32-81E9-4AF0-91FB-46985A9619DC}" srcOrd="0" destOrd="0" presId="urn:microsoft.com/office/officeart/2008/layout/AscendingPictureAccentProcess"/>
    <dgm:cxn modelId="{84BB2E9B-322D-4BA8-B414-E917682160AB}" srcId="{D9E67797-A3E1-4AA2-B3DC-BD036BA53E8C}" destId="{8D0A05A4-DB8F-42F1-A928-AF87E4E61C7C}" srcOrd="0" destOrd="0" parTransId="{FCEB0BB3-F773-46DD-8906-C43434AEECEA}" sibTransId="{1467817A-97AA-4EBB-85F5-08F92D0B6883}"/>
    <dgm:cxn modelId="{A2B26844-0E65-4AEE-A94B-79948F6318F9}" srcId="{D9E67797-A3E1-4AA2-B3DC-BD036BA53E8C}" destId="{B83EDF6D-A674-46C2-92AE-E549822BE370}" srcOrd="3" destOrd="0" parTransId="{93C16653-FF84-4D21-8117-2F1B83F06692}" sibTransId="{4B75598E-335D-4288-93D0-649E45618089}"/>
    <dgm:cxn modelId="{52AFE157-1BDB-4948-9FCF-D58E0E660A38}" srcId="{D9E67797-A3E1-4AA2-B3DC-BD036BA53E8C}" destId="{4E978499-34C3-408D-874A-72E5A6A544F4}" srcOrd="1" destOrd="0" parTransId="{35E52FF4-D6CE-4DF2-A110-B1EBD7592E70}" sibTransId="{2C7E9E55-0707-46FC-8AA1-200B948C4D43}"/>
    <dgm:cxn modelId="{99EB27A8-6787-4381-ACFC-901D69684C53}" type="presParOf" srcId="{F2CE20D9-32CE-4A95-BBA5-9A99360DB29F}" destId="{8904F630-BD9C-403C-9AA5-AFE10954EC29}" srcOrd="0" destOrd="0" presId="urn:microsoft.com/office/officeart/2008/layout/AscendingPictureAccentProcess"/>
    <dgm:cxn modelId="{B79569D7-3D5B-47B3-9D24-7856E8E51303}" type="presParOf" srcId="{F2CE20D9-32CE-4A95-BBA5-9A99360DB29F}" destId="{979B4E1A-DB6D-4767-BCEB-03362824E42C}" srcOrd="1" destOrd="0" presId="urn:microsoft.com/office/officeart/2008/layout/AscendingPictureAccentProcess"/>
    <dgm:cxn modelId="{554E3695-84BE-4081-8D83-A480273091EF}" type="presParOf" srcId="{F2CE20D9-32CE-4A95-BBA5-9A99360DB29F}" destId="{78F89A47-5B21-4294-AD5E-FC58208933F3}" srcOrd="2" destOrd="0" presId="urn:microsoft.com/office/officeart/2008/layout/AscendingPictureAccentProcess"/>
    <dgm:cxn modelId="{C8F6E9B7-2CC1-479B-9ABD-D0745E99C42D}" type="presParOf" srcId="{F2CE20D9-32CE-4A95-BBA5-9A99360DB29F}" destId="{CC5E6C64-B346-4563-8624-B285B6DAD222}" srcOrd="3" destOrd="0" presId="urn:microsoft.com/office/officeart/2008/layout/AscendingPictureAccentProcess"/>
    <dgm:cxn modelId="{C3E30F12-0A1B-49E7-9FB5-B57B7C12CF92}" type="presParOf" srcId="{F2CE20D9-32CE-4A95-BBA5-9A99360DB29F}" destId="{0548ADD8-FBB5-4319-B122-CEC60A79381A}" srcOrd="4" destOrd="0" presId="urn:microsoft.com/office/officeart/2008/layout/AscendingPictureAccentProcess"/>
    <dgm:cxn modelId="{25CEC5D2-0935-4826-93E9-E6D45A4ED4B5}" type="presParOf" srcId="{F2CE20D9-32CE-4A95-BBA5-9A99360DB29F}" destId="{7E340012-A62A-4414-87DD-5A6C3EEAE5C9}" srcOrd="5" destOrd="0" presId="urn:microsoft.com/office/officeart/2008/layout/AscendingPictureAccentProcess"/>
    <dgm:cxn modelId="{94048EA2-5C83-4830-AFDC-55D7EAB1F729}" type="presParOf" srcId="{F2CE20D9-32CE-4A95-BBA5-9A99360DB29F}" destId="{4272FFB7-9528-474B-850B-CA764FE7ABD5}" srcOrd="6" destOrd="0" presId="urn:microsoft.com/office/officeart/2008/layout/AscendingPictureAccentProcess"/>
    <dgm:cxn modelId="{3EB21E4E-6951-40B3-8899-7CAA85A2BDD6}" type="presParOf" srcId="{F2CE20D9-32CE-4A95-BBA5-9A99360DB29F}" destId="{5FB442D8-7892-4616-B419-F7A9AF860E27}" srcOrd="7" destOrd="0" presId="urn:microsoft.com/office/officeart/2008/layout/AscendingPictureAccentProcess"/>
    <dgm:cxn modelId="{7553462A-A2B5-4C79-B633-D97D46E9B511}" type="presParOf" srcId="{F2CE20D9-32CE-4A95-BBA5-9A99360DB29F}" destId="{7114E586-5311-4421-A62E-5AD3150A39E4}" srcOrd="8" destOrd="0" presId="urn:microsoft.com/office/officeart/2008/layout/AscendingPictureAccentProcess"/>
    <dgm:cxn modelId="{D5C7499E-E4E0-4AEC-9A4F-43B3827AAA5A}" type="presParOf" srcId="{F2CE20D9-32CE-4A95-BBA5-9A99360DB29F}" destId="{EABDC26C-ED4E-4094-9265-6D081183B31D}" srcOrd="9" destOrd="0" presId="urn:microsoft.com/office/officeart/2008/layout/AscendingPictureAccentProcess"/>
    <dgm:cxn modelId="{E4C44833-45F9-4970-87C1-CECD9395E61F}" type="presParOf" srcId="{F2CE20D9-32CE-4A95-BBA5-9A99360DB29F}" destId="{B97D9339-40AB-40A8-8021-1B82B345D716}" srcOrd="10" destOrd="0" presId="urn:microsoft.com/office/officeart/2008/layout/AscendingPictureAccentProcess"/>
    <dgm:cxn modelId="{03DB9428-C357-45B3-9C3F-F140B0D24FCB}" type="presParOf" srcId="{F2CE20D9-32CE-4A95-BBA5-9A99360DB29F}" destId="{105CB47B-2A53-4939-8832-F2E10CA318A8}" srcOrd="11" destOrd="0" presId="urn:microsoft.com/office/officeart/2008/layout/AscendingPictureAccentProcess"/>
    <dgm:cxn modelId="{596C3154-A9A8-42A5-9BD2-2B2CD4C74E3C}" type="presParOf" srcId="{F2CE20D9-32CE-4A95-BBA5-9A99360DB29F}" destId="{005FE432-208E-4817-94E5-00F60B28A332}" srcOrd="12" destOrd="0" presId="urn:microsoft.com/office/officeart/2008/layout/AscendingPictureAccentProcess"/>
    <dgm:cxn modelId="{E64FD7E2-1688-4CB8-91D4-4BFA98C832FE}" type="presParOf" srcId="{F2CE20D9-32CE-4A95-BBA5-9A99360DB29F}" destId="{F6F49110-2925-4FE6-AF04-C30089A23F76}" srcOrd="13" destOrd="0" presId="urn:microsoft.com/office/officeart/2008/layout/AscendingPictureAccentProcess"/>
    <dgm:cxn modelId="{BD7D12F5-6830-4D03-B378-71F0D184CF70}" type="presParOf" srcId="{F2CE20D9-32CE-4A95-BBA5-9A99360DB29F}" destId="{8DED4597-3234-4466-BB33-CD3CB6CE329A}" srcOrd="14" destOrd="0" presId="urn:microsoft.com/office/officeart/2008/layout/AscendingPictureAccentProcess"/>
    <dgm:cxn modelId="{FC5AA7B5-07C1-4116-8C8E-04EECDA193FD}" type="presParOf" srcId="{F2CE20D9-32CE-4A95-BBA5-9A99360DB29F}" destId="{1CEA052B-16A9-46BC-ADD5-E4E44E78DB57}" srcOrd="15" destOrd="0" presId="urn:microsoft.com/office/officeart/2008/layout/AscendingPictureAccentProcess"/>
    <dgm:cxn modelId="{910A8199-483C-487D-ADC7-D93A0B7064A9}" type="presParOf" srcId="{F2CE20D9-32CE-4A95-BBA5-9A99360DB29F}" destId="{EAEDE5A0-592B-4567-A58A-48429620C660}" srcOrd="16" destOrd="0" presId="urn:microsoft.com/office/officeart/2008/layout/AscendingPictureAccentProcess"/>
    <dgm:cxn modelId="{86360D61-3C74-4119-93AD-EE84F32F3874}" type="presParOf" srcId="{EAEDE5A0-592B-4567-A58A-48429620C660}" destId="{5BD137F1-42F0-4E24-8659-57604485A467}" srcOrd="0" destOrd="0" presId="urn:microsoft.com/office/officeart/2008/layout/AscendingPictureAccentProcess"/>
    <dgm:cxn modelId="{9C26601B-6964-4443-BF2F-D2407C8F9C37}" type="presParOf" srcId="{F2CE20D9-32CE-4A95-BBA5-9A99360DB29F}" destId="{84B1794A-2E20-43D5-9E96-FCC0E946AA3F}" srcOrd="17" destOrd="0" presId="urn:microsoft.com/office/officeart/2008/layout/AscendingPictureAccentProcess"/>
    <dgm:cxn modelId="{7F63E261-629E-494B-8FA1-A8796EC2B580}" type="presParOf" srcId="{F2CE20D9-32CE-4A95-BBA5-9A99360DB29F}" destId="{8B1B662A-547C-4A61-B354-6093FDC9B3A7}" srcOrd="18" destOrd="0" presId="urn:microsoft.com/office/officeart/2008/layout/AscendingPictureAccentProcess"/>
    <dgm:cxn modelId="{9517C6C3-87AD-4825-9FEC-CE4F54676CA6}" type="presParOf" srcId="{8B1B662A-547C-4A61-B354-6093FDC9B3A7}" destId="{C39D36F5-CC95-4460-9461-02D88D0AA017}" srcOrd="0" destOrd="0" presId="urn:microsoft.com/office/officeart/2008/layout/AscendingPictureAccentProcess"/>
    <dgm:cxn modelId="{41DA3FB3-313B-455D-88DE-9BC771B181F6}" type="presParOf" srcId="{F2CE20D9-32CE-4A95-BBA5-9A99360DB29F}" destId="{0D6BA3FF-97C6-45BE-AF9C-5C208FDBC58D}" srcOrd="19" destOrd="0" presId="urn:microsoft.com/office/officeart/2008/layout/AscendingPictureAccentProcess"/>
    <dgm:cxn modelId="{A2F8D61F-9508-472A-9A18-F5F963D1A2C5}" type="presParOf" srcId="{F2CE20D9-32CE-4A95-BBA5-9A99360DB29F}" destId="{096DCDEB-6EB9-4412-93CD-1839A0A8EBBA}" srcOrd="20" destOrd="0" presId="urn:microsoft.com/office/officeart/2008/layout/AscendingPictureAccentProcess"/>
    <dgm:cxn modelId="{9419C1D7-E09A-4CA3-8267-DAE6A0B4B2CB}" type="presParOf" srcId="{096DCDEB-6EB9-4412-93CD-1839A0A8EBBA}" destId="{B2F1C8ED-BBF7-423D-A694-CB225386ED79}" srcOrd="0" destOrd="0" presId="urn:microsoft.com/office/officeart/2008/layout/AscendingPictureAccentProcess"/>
    <dgm:cxn modelId="{4B6FDE4B-902B-4EEE-8F75-A185C631F054}" type="presParOf" srcId="{F2CE20D9-32CE-4A95-BBA5-9A99360DB29F}" destId="{67893D32-81E9-4AF0-91FB-46985A9619DC}" srcOrd="21" destOrd="0" presId="urn:microsoft.com/office/officeart/2008/layout/AscendingPictureAccentProcess"/>
    <dgm:cxn modelId="{C4AC74EC-54EA-4DC1-B0BB-099002D39E55}" type="presParOf" srcId="{F2CE20D9-32CE-4A95-BBA5-9A99360DB29F}" destId="{20F00855-8691-4755-9238-0851FA01B86D}" srcOrd="22" destOrd="0" presId="urn:microsoft.com/office/officeart/2008/layout/AscendingPictureAccentProcess"/>
    <dgm:cxn modelId="{5BC07670-485E-48F4-B31B-02C8EB3A0D80}" type="presParOf" srcId="{20F00855-8691-4755-9238-0851FA01B86D}" destId="{3480FB1D-5AB1-4A91-89E6-4657CFD90DEE}" srcOrd="0" destOrd="0" presId="urn:microsoft.com/office/officeart/2008/layout/AscendingPictureAccentProcess"/>
    <dgm:cxn modelId="{C4D2AA39-4FBC-4EC3-8563-B7283314CC44}" type="presParOf" srcId="{F2CE20D9-32CE-4A95-BBA5-9A99360DB29F}" destId="{20F76DF8-CCE2-4B51-A030-DC37903FF92A}" srcOrd="23" destOrd="0" presId="urn:microsoft.com/office/officeart/2008/layout/AscendingPictureAccentProcess"/>
    <dgm:cxn modelId="{899AE50A-A16D-416D-8DD9-37C3DA4C4357}" type="presParOf" srcId="{F2CE20D9-32CE-4A95-BBA5-9A99360DB29F}" destId="{E521E5DC-F7AF-4F4E-A35D-D942467C8449}" srcOrd="24" destOrd="0" presId="urn:microsoft.com/office/officeart/2008/layout/AscendingPictureAccentProcess"/>
    <dgm:cxn modelId="{0EFB8BB8-451B-4787-9E54-12DDAD7A2E39}" type="presParOf" srcId="{E521E5DC-F7AF-4F4E-A35D-D942467C8449}" destId="{B25655FE-D804-463F-8B78-735603628725}" srcOrd="0" destOrd="0" presId="urn:microsoft.com/office/officeart/2008/layout/AscendingPictureAccentProcess"/>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5ADA2B8-5997-442C-A82B-84C406BAFA30}"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en-IN"/>
        </a:p>
      </dgm:t>
    </dgm:pt>
    <dgm:pt modelId="{7C516F83-E91C-42EC-906C-7B6265E8436C}">
      <dgm:prSet phldrT="[Text]"/>
      <dgm:spPr/>
      <dgm:t>
        <a:bodyPr/>
        <a:lstStyle/>
        <a:p>
          <a:r>
            <a:rPr lang="en-US" dirty="0">
              <a:latin typeface="+mn-lt"/>
              <a:cs typeface="Arial" panose="020B0604020202020204" pitchFamily="34" charset="0"/>
            </a:rPr>
            <a:t>Identification/Finalization of Innovative Energy Efficient Technologies</a:t>
          </a:r>
          <a:endParaRPr lang="en-IN" dirty="0"/>
        </a:p>
      </dgm:t>
    </dgm:pt>
    <dgm:pt modelId="{D2087B4F-35E0-4B5A-91D4-838748FD31F2}" type="parTrans" cxnId="{23C1376F-9742-4ADE-8FE0-E622019B7E92}">
      <dgm:prSet/>
      <dgm:spPr/>
      <dgm:t>
        <a:bodyPr/>
        <a:lstStyle/>
        <a:p>
          <a:endParaRPr lang="en-IN"/>
        </a:p>
      </dgm:t>
    </dgm:pt>
    <dgm:pt modelId="{C6FE261D-CAFA-4D12-A3BF-1A9F426914E2}" type="sibTrans" cxnId="{23C1376F-9742-4ADE-8FE0-E622019B7E92}">
      <dgm:prSet/>
      <dgm:spPr/>
      <dgm:t>
        <a:bodyPr/>
        <a:lstStyle/>
        <a:p>
          <a:endParaRPr lang="en-IN"/>
        </a:p>
      </dgm:t>
    </dgm:pt>
    <dgm:pt modelId="{68084B98-A27D-4E24-AEC2-71B8ECA4AC75}">
      <dgm:prSet phldrT="[Text]"/>
      <dgm:spPr/>
      <dgm:t>
        <a:bodyPr/>
        <a:lstStyle/>
        <a:p>
          <a:r>
            <a:rPr lang="en-US" dirty="0">
              <a:latin typeface="+mn-lt"/>
              <a:cs typeface="Arial" panose="020B0604020202020204" pitchFamily="34" charset="0"/>
            </a:rPr>
            <a:t>Demonstration of Energy Efficient Technologies (EETs)</a:t>
          </a:r>
          <a:endParaRPr lang="en-IN" dirty="0"/>
        </a:p>
      </dgm:t>
    </dgm:pt>
    <dgm:pt modelId="{129C668B-BE0B-4011-B12B-67D54E480091}" type="parTrans" cxnId="{338CAFCD-8558-4177-9C86-0A609FB4B80C}">
      <dgm:prSet/>
      <dgm:spPr/>
      <dgm:t>
        <a:bodyPr/>
        <a:lstStyle/>
        <a:p>
          <a:endParaRPr lang="en-IN"/>
        </a:p>
      </dgm:t>
    </dgm:pt>
    <dgm:pt modelId="{9FFA26E5-1301-4FE2-B362-2929116FD5EE}" type="sibTrans" cxnId="{338CAFCD-8558-4177-9C86-0A609FB4B80C}">
      <dgm:prSet/>
      <dgm:spPr/>
      <dgm:t>
        <a:bodyPr/>
        <a:lstStyle/>
        <a:p>
          <a:endParaRPr lang="en-IN"/>
        </a:p>
      </dgm:t>
    </dgm:pt>
    <dgm:pt modelId="{45075866-075E-4F4F-B9BA-AF07A141703E}">
      <dgm:prSet phldrT="[Text]"/>
      <dgm:spPr/>
      <dgm:t>
        <a:bodyPr/>
        <a:lstStyle/>
        <a:p>
          <a:r>
            <a:rPr lang="en-US" dirty="0">
              <a:latin typeface="+mn-lt"/>
              <a:cs typeface="Arial" panose="020B0604020202020204" pitchFamily="34" charset="0"/>
            </a:rPr>
            <a:t>Selection of beneficiary PAT Industries</a:t>
          </a:r>
          <a:endParaRPr lang="en-IN" dirty="0"/>
        </a:p>
      </dgm:t>
    </dgm:pt>
    <dgm:pt modelId="{36F8BEBB-7A65-417C-96E5-0C79F4556BF9}" type="sibTrans" cxnId="{6A36B134-1179-4467-B772-47E76C4723BB}">
      <dgm:prSet/>
      <dgm:spPr/>
      <dgm:t>
        <a:bodyPr/>
        <a:lstStyle/>
        <a:p>
          <a:endParaRPr lang="en-IN"/>
        </a:p>
      </dgm:t>
    </dgm:pt>
    <dgm:pt modelId="{C9059EE4-967A-4BB2-9328-223CD5564270}" type="parTrans" cxnId="{6A36B134-1179-4467-B772-47E76C4723BB}">
      <dgm:prSet/>
      <dgm:spPr/>
      <dgm:t>
        <a:bodyPr/>
        <a:lstStyle/>
        <a:p>
          <a:endParaRPr lang="en-IN"/>
        </a:p>
      </dgm:t>
    </dgm:pt>
    <dgm:pt modelId="{06204611-0AC9-455E-87F7-426F2DB3D6C8}">
      <dgm:prSet phldrT="[Text]"/>
      <dgm:spPr/>
      <dgm:t>
        <a:bodyPr/>
        <a:lstStyle/>
        <a:p>
          <a:r>
            <a:rPr lang="en-US" dirty="0">
              <a:latin typeface="+mn-lt"/>
              <a:cs typeface="Arial" panose="020B0604020202020204" pitchFamily="34" charset="0"/>
            </a:rPr>
            <a:t>Development of IoT based M&amp;V Platforms</a:t>
          </a:r>
          <a:endParaRPr lang="en-IN" dirty="0"/>
        </a:p>
      </dgm:t>
    </dgm:pt>
    <dgm:pt modelId="{29DF6E93-1728-4384-AF83-6CED38231D03}" type="parTrans" cxnId="{CA828379-5FD3-470D-B633-7628D396DE25}">
      <dgm:prSet/>
      <dgm:spPr/>
      <dgm:t>
        <a:bodyPr/>
        <a:lstStyle/>
        <a:p>
          <a:endParaRPr lang="en-IN"/>
        </a:p>
      </dgm:t>
    </dgm:pt>
    <dgm:pt modelId="{1BCC0B46-1028-4072-A66C-BD108F1057B6}" type="sibTrans" cxnId="{CA828379-5FD3-470D-B633-7628D396DE25}">
      <dgm:prSet/>
      <dgm:spPr/>
      <dgm:t>
        <a:bodyPr/>
        <a:lstStyle/>
        <a:p>
          <a:endParaRPr lang="en-IN"/>
        </a:p>
      </dgm:t>
    </dgm:pt>
    <dgm:pt modelId="{11007556-25ED-424C-BE1D-12675E81800F}">
      <dgm:prSet phldrT="[Text]"/>
      <dgm:spPr/>
      <dgm:t>
        <a:bodyPr/>
        <a:lstStyle/>
        <a:p>
          <a:r>
            <a:rPr lang="en-US" dirty="0">
              <a:latin typeface="+mn-lt"/>
            </a:rPr>
            <a:t>Knowledge Dissemination and Capacity Building </a:t>
          </a:r>
          <a:endParaRPr lang="en-IN" dirty="0"/>
        </a:p>
      </dgm:t>
    </dgm:pt>
    <dgm:pt modelId="{D7077692-BB42-4E8C-A627-7F73838011F6}" type="parTrans" cxnId="{23C2D434-F130-48F5-B221-65F73168E159}">
      <dgm:prSet/>
      <dgm:spPr/>
      <dgm:t>
        <a:bodyPr/>
        <a:lstStyle/>
        <a:p>
          <a:endParaRPr lang="en-IN"/>
        </a:p>
      </dgm:t>
    </dgm:pt>
    <dgm:pt modelId="{45D5ADDA-AAAB-418E-A96C-99EA349C1EFE}" type="sibTrans" cxnId="{23C2D434-F130-48F5-B221-65F73168E159}">
      <dgm:prSet/>
      <dgm:spPr/>
      <dgm:t>
        <a:bodyPr/>
        <a:lstStyle/>
        <a:p>
          <a:endParaRPr lang="en-IN"/>
        </a:p>
      </dgm:t>
    </dgm:pt>
    <dgm:pt modelId="{131B3FD8-C260-4B9A-BD22-12675E6B2BCA}">
      <dgm:prSet phldrT="[Text]"/>
      <dgm:spPr/>
      <dgm:t>
        <a:bodyPr/>
        <a:lstStyle/>
        <a:p>
          <a:r>
            <a:rPr lang="en-US" dirty="0">
              <a:latin typeface="+mn-lt"/>
              <a:cs typeface="Arial" panose="020B0604020202020204" pitchFamily="34" charset="0"/>
            </a:rPr>
            <a:t>Upscaling of Demonstrated Technologies (Phase-II) </a:t>
          </a:r>
          <a:endParaRPr lang="en-IN" dirty="0"/>
        </a:p>
      </dgm:t>
    </dgm:pt>
    <dgm:pt modelId="{C439833D-FF58-4149-AD1C-7ACB0B04325B}" type="parTrans" cxnId="{041F0AB5-0C15-43FD-8670-A671C356EBE4}">
      <dgm:prSet/>
      <dgm:spPr/>
      <dgm:t>
        <a:bodyPr/>
        <a:lstStyle/>
        <a:p>
          <a:endParaRPr lang="en-IN"/>
        </a:p>
      </dgm:t>
    </dgm:pt>
    <dgm:pt modelId="{73CFF209-E81F-4107-98BB-87DC43DDD7B2}" type="sibTrans" cxnId="{041F0AB5-0C15-43FD-8670-A671C356EBE4}">
      <dgm:prSet/>
      <dgm:spPr/>
      <dgm:t>
        <a:bodyPr/>
        <a:lstStyle/>
        <a:p>
          <a:endParaRPr lang="en-IN"/>
        </a:p>
      </dgm:t>
    </dgm:pt>
    <dgm:pt modelId="{423C80B2-2940-4B44-A234-1462D49EAAE8}" type="pres">
      <dgm:prSet presAssocID="{F5ADA2B8-5997-442C-A82B-84C406BAFA30}" presName="Name0" presStyleCnt="0">
        <dgm:presLayoutVars>
          <dgm:dir/>
          <dgm:animLvl val="lvl"/>
          <dgm:resizeHandles val="exact"/>
        </dgm:presLayoutVars>
      </dgm:prSet>
      <dgm:spPr/>
      <dgm:t>
        <a:bodyPr/>
        <a:lstStyle/>
        <a:p>
          <a:endParaRPr lang="en-US"/>
        </a:p>
      </dgm:t>
    </dgm:pt>
    <dgm:pt modelId="{C9EAB4CE-89C4-4199-9C12-892452304607}" type="pres">
      <dgm:prSet presAssocID="{131B3FD8-C260-4B9A-BD22-12675E6B2BCA}" presName="boxAndChildren" presStyleCnt="0"/>
      <dgm:spPr/>
    </dgm:pt>
    <dgm:pt modelId="{87BFC31C-FF40-4181-94EA-B00790D93106}" type="pres">
      <dgm:prSet presAssocID="{131B3FD8-C260-4B9A-BD22-12675E6B2BCA}" presName="parentTextBox" presStyleLbl="node1" presStyleIdx="0" presStyleCnt="6"/>
      <dgm:spPr/>
      <dgm:t>
        <a:bodyPr/>
        <a:lstStyle/>
        <a:p>
          <a:endParaRPr lang="en-US"/>
        </a:p>
      </dgm:t>
    </dgm:pt>
    <dgm:pt modelId="{1943467E-3275-4888-AF0E-DB404390C5D7}" type="pres">
      <dgm:prSet presAssocID="{45D5ADDA-AAAB-418E-A96C-99EA349C1EFE}" presName="sp" presStyleCnt="0"/>
      <dgm:spPr/>
    </dgm:pt>
    <dgm:pt modelId="{52EF3D97-0B60-4825-8035-A6271DF50D6A}" type="pres">
      <dgm:prSet presAssocID="{11007556-25ED-424C-BE1D-12675E81800F}" presName="arrowAndChildren" presStyleCnt="0"/>
      <dgm:spPr/>
    </dgm:pt>
    <dgm:pt modelId="{FDAD449E-6C90-4C0A-A632-819A6EB62D0A}" type="pres">
      <dgm:prSet presAssocID="{11007556-25ED-424C-BE1D-12675E81800F}" presName="parentTextArrow" presStyleLbl="node1" presStyleIdx="1" presStyleCnt="6"/>
      <dgm:spPr/>
      <dgm:t>
        <a:bodyPr/>
        <a:lstStyle/>
        <a:p>
          <a:endParaRPr lang="en-US"/>
        </a:p>
      </dgm:t>
    </dgm:pt>
    <dgm:pt modelId="{FCE9E008-3DC2-4E7D-8122-AFCCF299128F}" type="pres">
      <dgm:prSet presAssocID="{1BCC0B46-1028-4072-A66C-BD108F1057B6}" presName="sp" presStyleCnt="0"/>
      <dgm:spPr/>
    </dgm:pt>
    <dgm:pt modelId="{32164801-9284-46A8-B2FE-35BC93BFE32C}" type="pres">
      <dgm:prSet presAssocID="{06204611-0AC9-455E-87F7-426F2DB3D6C8}" presName="arrowAndChildren" presStyleCnt="0"/>
      <dgm:spPr/>
    </dgm:pt>
    <dgm:pt modelId="{581919B9-841D-4639-9066-EADC7C6BA024}" type="pres">
      <dgm:prSet presAssocID="{06204611-0AC9-455E-87F7-426F2DB3D6C8}" presName="parentTextArrow" presStyleLbl="node1" presStyleIdx="2" presStyleCnt="6"/>
      <dgm:spPr/>
      <dgm:t>
        <a:bodyPr/>
        <a:lstStyle/>
        <a:p>
          <a:endParaRPr lang="en-US"/>
        </a:p>
      </dgm:t>
    </dgm:pt>
    <dgm:pt modelId="{C7E5076E-9553-40E3-81A4-7796B126CFE6}" type="pres">
      <dgm:prSet presAssocID="{9FFA26E5-1301-4FE2-B362-2929116FD5EE}" presName="sp" presStyleCnt="0"/>
      <dgm:spPr/>
    </dgm:pt>
    <dgm:pt modelId="{8C12E569-8DEF-4F1E-983E-ED5953BA6413}" type="pres">
      <dgm:prSet presAssocID="{68084B98-A27D-4E24-AEC2-71B8ECA4AC75}" presName="arrowAndChildren" presStyleCnt="0"/>
      <dgm:spPr/>
    </dgm:pt>
    <dgm:pt modelId="{6CA38611-A398-47A5-B884-DAF09C7BE42D}" type="pres">
      <dgm:prSet presAssocID="{68084B98-A27D-4E24-AEC2-71B8ECA4AC75}" presName="parentTextArrow" presStyleLbl="node1" presStyleIdx="3" presStyleCnt="6"/>
      <dgm:spPr/>
      <dgm:t>
        <a:bodyPr/>
        <a:lstStyle/>
        <a:p>
          <a:endParaRPr lang="en-US"/>
        </a:p>
      </dgm:t>
    </dgm:pt>
    <dgm:pt modelId="{60057EEC-3CEE-494E-BC6D-13BE50505738}" type="pres">
      <dgm:prSet presAssocID="{36F8BEBB-7A65-417C-96E5-0C79F4556BF9}" presName="sp" presStyleCnt="0"/>
      <dgm:spPr/>
    </dgm:pt>
    <dgm:pt modelId="{F782BAF5-16FF-4CC7-93C3-13EA0E12B87F}" type="pres">
      <dgm:prSet presAssocID="{45075866-075E-4F4F-B9BA-AF07A141703E}" presName="arrowAndChildren" presStyleCnt="0"/>
      <dgm:spPr/>
    </dgm:pt>
    <dgm:pt modelId="{518C77E2-14B0-4DCA-9EAA-3B3905845186}" type="pres">
      <dgm:prSet presAssocID="{45075866-075E-4F4F-B9BA-AF07A141703E}" presName="parentTextArrow" presStyleLbl="node1" presStyleIdx="4" presStyleCnt="6"/>
      <dgm:spPr/>
      <dgm:t>
        <a:bodyPr/>
        <a:lstStyle/>
        <a:p>
          <a:endParaRPr lang="en-US"/>
        </a:p>
      </dgm:t>
    </dgm:pt>
    <dgm:pt modelId="{14D57AAE-75F4-4723-B516-B89F8C965339}" type="pres">
      <dgm:prSet presAssocID="{C6FE261D-CAFA-4D12-A3BF-1A9F426914E2}" presName="sp" presStyleCnt="0"/>
      <dgm:spPr/>
    </dgm:pt>
    <dgm:pt modelId="{9FDCD512-4E5B-44AF-892E-6ABCDE8E5E9D}" type="pres">
      <dgm:prSet presAssocID="{7C516F83-E91C-42EC-906C-7B6265E8436C}" presName="arrowAndChildren" presStyleCnt="0"/>
      <dgm:spPr/>
    </dgm:pt>
    <dgm:pt modelId="{FDE918E1-04D3-4455-B699-255243A66A44}" type="pres">
      <dgm:prSet presAssocID="{7C516F83-E91C-42EC-906C-7B6265E8436C}" presName="parentTextArrow" presStyleLbl="node1" presStyleIdx="5" presStyleCnt="6"/>
      <dgm:spPr/>
      <dgm:t>
        <a:bodyPr/>
        <a:lstStyle/>
        <a:p>
          <a:endParaRPr lang="en-US"/>
        </a:p>
      </dgm:t>
    </dgm:pt>
  </dgm:ptLst>
  <dgm:cxnLst>
    <dgm:cxn modelId="{A9D266F9-992A-42C6-9530-25090F884D2F}" type="presOf" srcId="{131B3FD8-C260-4B9A-BD22-12675E6B2BCA}" destId="{87BFC31C-FF40-4181-94EA-B00790D93106}" srcOrd="0" destOrd="0" presId="urn:microsoft.com/office/officeart/2005/8/layout/process4"/>
    <dgm:cxn modelId="{338CAFCD-8558-4177-9C86-0A609FB4B80C}" srcId="{F5ADA2B8-5997-442C-A82B-84C406BAFA30}" destId="{68084B98-A27D-4E24-AEC2-71B8ECA4AC75}" srcOrd="2" destOrd="0" parTransId="{129C668B-BE0B-4011-B12B-67D54E480091}" sibTransId="{9FFA26E5-1301-4FE2-B362-2929116FD5EE}"/>
    <dgm:cxn modelId="{CA828379-5FD3-470D-B633-7628D396DE25}" srcId="{F5ADA2B8-5997-442C-A82B-84C406BAFA30}" destId="{06204611-0AC9-455E-87F7-426F2DB3D6C8}" srcOrd="3" destOrd="0" parTransId="{29DF6E93-1728-4384-AF83-6CED38231D03}" sibTransId="{1BCC0B46-1028-4072-A66C-BD108F1057B6}"/>
    <dgm:cxn modelId="{6A36B134-1179-4467-B772-47E76C4723BB}" srcId="{F5ADA2B8-5997-442C-A82B-84C406BAFA30}" destId="{45075866-075E-4F4F-B9BA-AF07A141703E}" srcOrd="1" destOrd="0" parTransId="{C9059EE4-967A-4BB2-9328-223CD5564270}" sibTransId="{36F8BEBB-7A65-417C-96E5-0C79F4556BF9}"/>
    <dgm:cxn modelId="{1F66ADC9-62DD-4F8D-89F2-A81279921C90}" type="presOf" srcId="{F5ADA2B8-5997-442C-A82B-84C406BAFA30}" destId="{423C80B2-2940-4B44-A234-1462D49EAAE8}" srcOrd="0" destOrd="0" presId="urn:microsoft.com/office/officeart/2005/8/layout/process4"/>
    <dgm:cxn modelId="{3DD5817D-C477-45F4-AA64-2040045E5BBF}" type="presOf" srcId="{11007556-25ED-424C-BE1D-12675E81800F}" destId="{FDAD449E-6C90-4C0A-A632-819A6EB62D0A}" srcOrd="0" destOrd="0" presId="urn:microsoft.com/office/officeart/2005/8/layout/process4"/>
    <dgm:cxn modelId="{23C1376F-9742-4ADE-8FE0-E622019B7E92}" srcId="{F5ADA2B8-5997-442C-A82B-84C406BAFA30}" destId="{7C516F83-E91C-42EC-906C-7B6265E8436C}" srcOrd="0" destOrd="0" parTransId="{D2087B4F-35E0-4B5A-91D4-838748FD31F2}" sibTransId="{C6FE261D-CAFA-4D12-A3BF-1A9F426914E2}"/>
    <dgm:cxn modelId="{E8DCFA7A-6C88-4BF6-B1DB-24319FD54B2E}" type="presOf" srcId="{68084B98-A27D-4E24-AEC2-71B8ECA4AC75}" destId="{6CA38611-A398-47A5-B884-DAF09C7BE42D}" srcOrd="0" destOrd="0" presId="urn:microsoft.com/office/officeart/2005/8/layout/process4"/>
    <dgm:cxn modelId="{041F0AB5-0C15-43FD-8670-A671C356EBE4}" srcId="{F5ADA2B8-5997-442C-A82B-84C406BAFA30}" destId="{131B3FD8-C260-4B9A-BD22-12675E6B2BCA}" srcOrd="5" destOrd="0" parTransId="{C439833D-FF58-4149-AD1C-7ACB0B04325B}" sibTransId="{73CFF209-E81F-4107-98BB-87DC43DDD7B2}"/>
    <dgm:cxn modelId="{23C2D434-F130-48F5-B221-65F73168E159}" srcId="{F5ADA2B8-5997-442C-A82B-84C406BAFA30}" destId="{11007556-25ED-424C-BE1D-12675E81800F}" srcOrd="4" destOrd="0" parTransId="{D7077692-BB42-4E8C-A627-7F73838011F6}" sibTransId="{45D5ADDA-AAAB-418E-A96C-99EA349C1EFE}"/>
    <dgm:cxn modelId="{34901FC7-2B8C-40DC-B306-EE514E0F0D37}" type="presOf" srcId="{06204611-0AC9-455E-87F7-426F2DB3D6C8}" destId="{581919B9-841D-4639-9066-EADC7C6BA024}" srcOrd="0" destOrd="0" presId="urn:microsoft.com/office/officeart/2005/8/layout/process4"/>
    <dgm:cxn modelId="{D77BC573-3AD9-43EF-B0D5-D37B66A1B2B6}" type="presOf" srcId="{45075866-075E-4F4F-B9BA-AF07A141703E}" destId="{518C77E2-14B0-4DCA-9EAA-3B3905845186}" srcOrd="0" destOrd="0" presId="urn:microsoft.com/office/officeart/2005/8/layout/process4"/>
    <dgm:cxn modelId="{9F4FF316-A895-435C-BDE5-7337F7FC04E2}" type="presOf" srcId="{7C516F83-E91C-42EC-906C-7B6265E8436C}" destId="{FDE918E1-04D3-4455-B699-255243A66A44}" srcOrd="0" destOrd="0" presId="urn:microsoft.com/office/officeart/2005/8/layout/process4"/>
    <dgm:cxn modelId="{7258B78F-6B76-44EE-9EDA-D07B9A54BB57}" type="presParOf" srcId="{423C80B2-2940-4B44-A234-1462D49EAAE8}" destId="{C9EAB4CE-89C4-4199-9C12-892452304607}" srcOrd="0" destOrd="0" presId="urn:microsoft.com/office/officeart/2005/8/layout/process4"/>
    <dgm:cxn modelId="{B39D26B4-8965-41EF-B424-3BB6FC935ECF}" type="presParOf" srcId="{C9EAB4CE-89C4-4199-9C12-892452304607}" destId="{87BFC31C-FF40-4181-94EA-B00790D93106}" srcOrd="0" destOrd="0" presId="urn:microsoft.com/office/officeart/2005/8/layout/process4"/>
    <dgm:cxn modelId="{D3BC8F9E-ACB5-44D2-8D09-FD113B4675BA}" type="presParOf" srcId="{423C80B2-2940-4B44-A234-1462D49EAAE8}" destId="{1943467E-3275-4888-AF0E-DB404390C5D7}" srcOrd="1" destOrd="0" presId="urn:microsoft.com/office/officeart/2005/8/layout/process4"/>
    <dgm:cxn modelId="{8BD37F91-547C-4E6C-9760-F93598420B78}" type="presParOf" srcId="{423C80B2-2940-4B44-A234-1462D49EAAE8}" destId="{52EF3D97-0B60-4825-8035-A6271DF50D6A}" srcOrd="2" destOrd="0" presId="urn:microsoft.com/office/officeart/2005/8/layout/process4"/>
    <dgm:cxn modelId="{3A85AEF8-6076-442D-991C-2EFFD38909C2}" type="presParOf" srcId="{52EF3D97-0B60-4825-8035-A6271DF50D6A}" destId="{FDAD449E-6C90-4C0A-A632-819A6EB62D0A}" srcOrd="0" destOrd="0" presId="urn:microsoft.com/office/officeart/2005/8/layout/process4"/>
    <dgm:cxn modelId="{3545D5FE-C2CE-41F4-9515-1845865790EE}" type="presParOf" srcId="{423C80B2-2940-4B44-A234-1462D49EAAE8}" destId="{FCE9E008-3DC2-4E7D-8122-AFCCF299128F}" srcOrd="3" destOrd="0" presId="urn:microsoft.com/office/officeart/2005/8/layout/process4"/>
    <dgm:cxn modelId="{ABEACA90-2902-46B7-BC86-021B9E4C7DE0}" type="presParOf" srcId="{423C80B2-2940-4B44-A234-1462D49EAAE8}" destId="{32164801-9284-46A8-B2FE-35BC93BFE32C}" srcOrd="4" destOrd="0" presId="urn:microsoft.com/office/officeart/2005/8/layout/process4"/>
    <dgm:cxn modelId="{06EDD94C-F076-49C2-AE02-7D1A29B1517A}" type="presParOf" srcId="{32164801-9284-46A8-B2FE-35BC93BFE32C}" destId="{581919B9-841D-4639-9066-EADC7C6BA024}" srcOrd="0" destOrd="0" presId="urn:microsoft.com/office/officeart/2005/8/layout/process4"/>
    <dgm:cxn modelId="{9323A01A-6105-459F-AB75-5E764687E30B}" type="presParOf" srcId="{423C80B2-2940-4B44-A234-1462D49EAAE8}" destId="{C7E5076E-9553-40E3-81A4-7796B126CFE6}" srcOrd="5" destOrd="0" presId="urn:microsoft.com/office/officeart/2005/8/layout/process4"/>
    <dgm:cxn modelId="{4B715187-3C5E-4DBC-89C7-73E48CD393DE}" type="presParOf" srcId="{423C80B2-2940-4B44-A234-1462D49EAAE8}" destId="{8C12E569-8DEF-4F1E-983E-ED5953BA6413}" srcOrd="6" destOrd="0" presId="urn:microsoft.com/office/officeart/2005/8/layout/process4"/>
    <dgm:cxn modelId="{D2D94BF4-AF6C-41A2-A005-2F8DC4E9C1C0}" type="presParOf" srcId="{8C12E569-8DEF-4F1E-983E-ED5953BA6413}" destId="{6CA38611-A398-47A5-B884-DAF09C7BE42D}" srcOrd="0" destOrd="0" presId="urn:microsoft.com/office/officeart/2005/8/layout/process4"/>
    <dgm:cxn modelId="{8C25D516-B037-4AB5-B330-6E5303A0822F}" type="presParOf" srcId="{423C80B2-2940-4B44-A234-1462D49EAAE8}" destId="{60057EEC-3CEE-494E-BC6D-13BE50505738}" srcOrd="7" destOrd="0" presId="urn:microsoft.com/office/officeart/2005/8/layout/process4"/>
    <dgm:cxn modelId="{40F53584-163E-42A5-AED5-2EE86F2697E2}" type="presParOf" srcId="{423C80B2-2940-4B44-A234-1462D49EAAE8}" destId="{F782BAF5-16FF-4CC7-93C3-13EA0E12B87F}" srcOrd="8" destOrd="0" presId="urn:microsoft.com/office/officeart/2005/8/layout/process4"/>
    <dgm:cxn modelId="{50DC43D5-64BA-460E-BF05-9E1791A1F98B}" type="presParOf" srcId="{F782BAF5-16FF-4CC7-93C3-13EA0E12B87F}" destId="{518C77E2-14B0-4DCA-9EAA-3B3905845186}" srcOrd="0" destOrd="0" presId="urn:microsoft.com/office/officeart/2005/8/layout/process4"/>
    <dgm:cxn modelId="{FF5BD43B-18A4-451C-A385-E14832CE1496}" type="presParOf" srcId="{423C80B2-2940-4B44-A234-1462D49EAAE8}" destId="{14D57AAE-75F4-4723-B516-B89F8C965339}" srcOrd="9" destOrd="0" presId="urn:microsoft.com/office/officeart/2005/8/layout/process4"/>
    <dgm:cxn modelId="{62608284-1BF3-4C14-8710-CD5A4862C555}" type="presParOf" srcId="{423C80B2-2940-4B44-A234-1462D49EAAE8}" destId="{9FDCD512-4E5B-44AF-892E-6ABCDE8E5E9D}" srcOrd="10" destOrd="0" presId="urn:microsoft.com/office/officeart/2005/8/layout/process4"/>
    <dgm:cxn modelId="{AB22DDE5-FF25-48F0-B3C0-AAFB2183F58A}" type="presParOf" srcId="{9FDCD512-4E5B-44AF-892E-6ABCDE8E5E9D}" destId="{FDE918E1-04D3-4455-B699-255243A66A44}"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DA2866-A311-4CF8-B75C-4C03CF5D61C4}" type="doc">
      <dgm:prSet loTypeId="urn:microsoft.com/office/officeart/2009/layout/CircleArrowProcess" loCatId="cycle" qsTypeId="urn:microsoft.com/office/officeart/2005/8/quickstyle/3d3" qsCatId="3D" csTypeId="urn:microsoft.com/office/officeart/2005/8/colors/accent1_2" csCatId="accent1" phldr="1"/>
      <dgm:spPr/>
      <dgm:t>
        <a:bodyPr/>
        <a:lstStyle/>
        <a:p>
          <a:endParaRPr lang="en-IN"/>
        </a:p>
      </dgm:t>
    </dgm:pt>
    <dgm:pt modelId="{C42E4903-0BC2-4F82-926B-9A3B2043492D}">
      <dgm:prSet phldrT="[Text]" custT="1"/>
      <dgm:spPr/>
      <dgm:t>
        <a:bodyPr/>
        <a:lstStyle/>
        <a:p>
          <a:r>
            <a:rPr lang="en-US" sz="1600" dirty="0"/>
            <a:t>Energy Efficiency</a:t>
          </a:r>
          <a:endParaRPr lang="en-IN" sz="1600" dirty="0"/>
        </a:p>
      </dgm:t>
    </dgm:pt>
    <dgm:pt modelId="{E11880F1-2EE9-450E-9513-89E627AD581F}" type="parTrans" cxnId="{0376EE71-5D75-43D4-B2E3-133907563152}">
      <dgm:prSet/>
      <dgm:spPr/>
      <dgm:t>
        <a:bodyPr/>
        <a:lstStyle/>
        <a:p>
          <a:endParaRPr lang="en-IN"/>
        </a:p>
      </dgm:t>
    </dgm:pt>
    <dgm:pt modelId="{B98059FB-EFE3-469E-B11E-2B2D9805B234}" type="sibTrans" cxnId="{0376EE71-5D75-43D4-B2E3-133907563152}">
      <dgm:prSet/>
      <dgm:spPr/>
      <dgm:t>
        <a:bodyPr/>
        <a:lstStyle/>
        <a:p>
          <a:endParaRPr lang="en-IN"/>
        </a:p>
      </dgm:t>
    </dgm:pt>
    <dgm:pt modelId="{FCD51298-3E07-4787-9B18-38ABCAF832F4}">
      <dgm:prSet phldrT="[Text]" custT="1"/>
      <dgm:spPr/>
      <dgm:t>
        <a:bodyPr/>
        <a:lstStyle/>
        <a:p>
          <a:r>
            <a:rPr lang="en-US" sz="1600" dirty="0"/>
            <a:t>Saving</a:t>
          </a:r>
          <a:endParaRPr lang="en-IN" sz="1600" dirty="0"/>
        </a:p>
      </dgm:t>
    </dgm:pt>
    <dgm:pt modelId="{99FEFB31-DA31-40C3-8833-EC63E201D3BC}" type="parTrans" cxnId="{09C8F146-CE30-477F-808A-F10A903322DC}">
      <dgm:prSet/>
      <dgm:spPr/>
      <dgm:t>
        <a:bodyPr/>
        <a:lstStyle/>
        <a:p>
          <a:endParaRPr lang="en-IN"/>
        </a:p>
      </dgm:t>
    </dgm:pt>
    <dgm:pt modelId="{D2F5951C-BA61-4F37-8289-111FAE70C0D2}" type="sibTrans" cxnId="{09C8F146-CE30-477F-808A-F10A903322DC}">
      <dgm:prSet/>
      <dgm:spPr/>
      <dgm:t>
        <a:bodyPr/>
        <a:lstStyle/>
        <a:p>
          <a:endParaRPr lang="en-IN"/>
        </a:p>
      </dgm:t>
    </dgm:pt>
    <dgm:pt modelId="{A6172C27-5722-4D3B-9474-97856B8A4D2A}">
      <dgm:prSet phldrT="[Text]" custT="1"/>
      <dgm:spPr/>
      <dgm:t>
        <a:bodyPr/>
        <a:lstStyle/>
        <a:p>
          <a:r>
            <a:rPr lang="en-GB" sz="1600" dirty="0"/>
            <a:t>Market transformation</a:t>
          </a:r>
          <a:endParaRPr lang="en-IN" sz="1600" dirty="0"/>
        </a:p>
      </dgm:t>
    </dgm:pt>
    <dgm:pt modelId="{77B99DE1-9220-4163-9DAC-FE6664A604B5}" type="parTrans" cxnId="{9F406CCE-A401-42E2-9D58-0AC5806A4738}">
      <dgm:prSet/>
      <dgm:spPr/>
      <dgm:t>
        <a:bodyPr/>
        <a:lstStyle/>
        <a:p>
          <a:endParaRPr lang="en-IN"/>
        </a:p>
      </dgm:t>
    </dgm:pt>
    <dgm:pt modelId="{80D44F0C-1029-409F-9C7D-972262C7A844}" type="sibTrans" cxnId="{9F406CCE-A401-42E2-9D58-0AC5806A4738}">
      <dgm:prSet/>
      <dgm:spPr/>
      <dgm:t>
        <a:bodyPr/>
        <a:lstStyle/>
        <a:p>
          <a:endParaRPr lang="en-IN"/>
        </a:p>
      </dgm:t>
    </dgm:pt>
    <dgm:pt modelId="{56A2E2EF-0D05-45E5-AF5B-2856E0800A6C}" type="pres">
      <dgm:prSet presAssocID="{3EDA2866-A311-4CF8-B75C-4C03CF5D61C4}" presName="Name0" presStyleCnt="0">
        <dgm:presLayoutVars>
          <dgm:chMax val="7"/>
          <dgm:chPref val="7"/>
          <dgm:dir/>
          <dgm:animLvl val="lvl"/>
        </dgm:presLayoutVars>
      </dgm:prSet>
      <dgm:spPr/>
      <dgm:t>
        <a:bodyPr/>
        <a:lstStyle/>
        <a:p>
          <a:endParaRPr lang="en-US"/>
        </a:p>
      </dgm:t>
    </dgm:pt>
    <dgm:pt modelId="{7AAD3CA6-2B93-4DF0-A6B6-F11E96D8D0BB}" type="pres">
      <dgm:prSet presAssocID="{C42E4903-0BC2-4F82-926B-9A3B2043492D}" presName="Accent1" presStyleCnt="0"/>
      <dgm:spPr/>
    </dgm:pt>
    <dgm:pt modelId="{D38DD7F4-31E8-4438-98A5-FDEF6E28A94A}" type="pres">
      <dgm:prSet presAssocID="{C42E4903-0BC2-4F82-926B-9A3B2043492D}" presName="Accent" presStyleLbl="node1" presStyleIdx="0" presStyleCnt="3"/>
      <dgm:spPr>
        <a:solidFill>
          <a:srgbClr val="92D050"/>
        </a:solidFill>
      </dgm:spPr>
    </dgm:pt>
    <dgm:pt modelId="{0E382C0A-A06A-4864-8721-6B608FDE7441}" type="pres">
      <dgm:prSet presAssocID="{C42E4903-0BC2-4F82-926B-9A3B2043492D}" presName="Parent1" presStyleLbl="revTx" presStyleIdx="0" presStyleCnt="3">
        <dgm:presLayoutVars>
          <dgm:chMax val="1"/>
          <dgm:chPref val="1"/>
          <dgm:bulletEnabled val="1"/>
        </dgm:presLayoutVars>
      </dgm:prSet>
      <dgm:spPr/>
      <dgm:t>
        <a:bodyPr/>
        <a:lstStyle/>
        <a:p>
          <a:endParaRPr lang="en-US"/>
        </a:p>
      </dgm:t>
    </dgm:pt>
    <dgm:pt modelId="{4A5DC925-37E8-4B4F-A7B1-D1140DC17BF0}" type="pres">
      <dgm:prSet presAssocID="{FCD51298-3E07-4787-9B18-38ABCAF832F4}" presName="Accent2" presStyleCnt="0"/>
      <dgm:spPr/>
    </dgm:pt>
    <dgm:pt modelId="{960FB7F8-2F2C-41F3-B8E4-50BD670F2FBC}" type="pres">
      <dgm:prSet presAssocID="{FCD51298-3E07-4787-9B18-38ABCAF832F4}" presName="Accent" presStyleLbl="node1" presStyleIdx="1" presStyleCnt="3" custLinFactNeighborX="16"/>
      <dgm:spPr>
        <a:solidFill>
          <a:srgbClr val="92D050"/>
        </a:solidFill>
      </dgm:spPr>
    </dgm:pt>
    <dgm:pt modelId="{3CE0968A-B176-46F1-939A-BCB88E97B4EB}" type="pres">
      <dgm:prSet presAssocID="{FCD51298-3E07-4787-9B18-38ABCAF832F4}" presName="Parent2" presStyleLbl="revTx" presStyleIdx="1" presStyleCnt="3">
        <dgm:presLayoutVars>
          <dgm:chMax val="1"/>
          <dgm:chPref val="1"/>
          <dgm:bulletEnabled val="1"/>
        </dgm:presLayoutVars>
      </dgm:prSet>
      <dgm:spPr/>
      <dgm:t>
        <a:bodyPr/>
        <a:lstStyle/>
        <a:p>
          <a:endParaRPr lang="en-US"/>
        </a:p>
      </dgm:t>
    </dgm:pt>
    <dgm:pt modelId="{6DF8FA34-C4B8-41C2-A3E4-D0299F2C10C1}" type="pres">
      <dgm:prSet presAssocID="{A6172C27-5722-4D3B-9474-97856B8A4D2A}" presName="Accent3" presStyleCnt="0"/>
      <dgm:spPr/>
    </dgm:pt>
    <dgm:pt modelId="{E7865084-7D80-46C8-95FC-265CDF1D8CE3}" type="pres">
      <dgm:prSet presAssocID="{A6172C27-5722-4D3B-9474-97856B8A4D2A}" presName="Accent" presStyleLbl="node1" presStyleIdx="2" presStyleCnt="3"/>
      <dgm:spPr>
        <a:solidFill>
          <a:schemeClr val="accent6">
            <a:lumMod val="60000"/>
            <a:lumOff val="40000"/>
          </a:schemeClr>
        </a:solidFill>
      </dgm:spPr>
    </dgm:pt>
    <dgm:pt modelId="{14BD398E-B2F1-44A6-A0CD-A0BE0AE24841}" type="pres">
      <dgm:prSet presAssocID="{A6172C27-5722-4D3B-9474-97856B8A4D2A}" presName="Parent3" presStyleLbl="revTx" presStyleIdx="2" presStyleCnt="3">
        <dgm:presLayoutVars>
          <dgm:chMax val="1"/>
          <dgm:chPref val="1"/>
          <dgm:bulletEnabled val="1"/>
        </dgm:presLayoutVars>
      </dgm:prSet>
      <dgm:spPr/>
      <dgm:t>
        <a:bodyPr/>
        <a:lstStyle/>
        <a:p>
          <a:endParaRPr lang="en-US"/>
        </a:p>
      </dgm:t>
    </dgm:pt>
  </dgm:ptLst>
  <dgm:cxnLst>
    <dgm:cxn modelId="{50CED79B-4DBA-4505-81D1-DD684D8C776A}" type="presOf" srcId="{FCD51298-3E07-4787-9B18-38ABCAF832F4}" destId="{3CE0968A-B176-46F1-939A-BCB88E97B4EB}" srcOrd="0" destOrd="0" presId="urn:microsoft.com/office/officeart/2009/layout/CircleArrowProcess"/>
    <dgm:cxn modelId="{9F406CCE-A401-42E2-9D58-0AC5806A4738}" srcId="{3EDA2866-A311-4CF8-B75C-4C03CF5D61C4}" destId="{A6172C27-5722-4D3B-9474-97856B8A4D2A}" srcOrd="2" destOrd="0" parTransId="{77B99DE1-9220-4163-9DAC-FE6664A604B5}" sibTransId="{80D44F0C-1029-409F-9C7D-972262C7A844}"/>
    <dgm:cxn modelId="{09C8F146-CE30-477F-808A-F10A903322DC}" srcId="{3EDA2866-A311-4CF8-B75C-4C03CF5D61C4}" destId="{FCD51298-3E07-4787-9B18-38ABCAF832F4}" srcOrd="1" destOrd="0" parTransId="{99FEFB31-DA31-40C3-8833-EC63E201D3BC}" sibTransId="{D2F5951C-BA61-4F37-8289-111FAE70C0D2}"/>
    <dgm:cxn modelId="{0376EE71-5D75-43D4-B2E3-133907563152}" srcId="{3EDA2866-A311-4CF8-B75C-4C03CF5D61C4}" destId="{C42E4903-0BC2-4F82-926B-9A3B2043492D}" srcOrd="0" destOrd="0" parTransId="{E11880F1-2EE9-450E-9513-89E627AD581F}" sibTransId="{B98059FB-EFE3-469E-B11E-2B2D9805B234}"/>
    <dgm:cxn modelId="{02EAEE69-9718-43B3-B36F-C4435761A9EB}" type="presOf" srcId="{A6172C27-5722-4D3B-9474-97856B8A4D2A}" destId="{14BD398E-B2F1-44A6-A0CD-A0BE0AE24841}" srcOrd="0" destOrd="0" presId="urn:microsoft.com/office/officeart/2009/layout/CircleArrowProcess"/>
    <dgm:cxn modelId="{2D15F675-713A-439A-83C6-C17128A2697D}" type="presOf" srcId="{C42E4903-0BC2-4F82-926B-9A3B2043492D}" destId="{0E382C0A-A06A-4864-8721-6B608FDE7441}" srcOrd="0" destOrd="0" presId="urn:microsoft.com/office/officeart/2009/layout/CircleArrowProcess"/>
    <dgm:cxn modelId="{C7F9432E-472D-40A3-9F04-8DAF66C4C6E5}" type="presOf" srcId="{3EDA2866-A311-4CF8-B75C-4C03CF5D61C4}" destId="{56A2E2EF-0D05-45E5-AF5B-2856E0800A6C}" srcOrd="0" destOrd="0" presId="urn:microsoft.com/office/officeart/2009/layout/CircleArrowProcess"/>
    <dgm:cxn modelId="{662D445E-1026-4D61-8622-D8E974984728}" type="presParOf" srcId="{56A2E2EF-0D05-45E5-AF5B-2856E0800A6C}" destId="{7AAD3CA6-2B93-4DF0-A6B6-F11E96D8D0BB}" srcOrd="0" destOrd="0" presId="urn:microsoft.com/office/officeart/2009/layout/CircleArrowProcess"/>
    <dgm:cxn modelId="{7536EC57-4122-4F11-B4D0-A2B73D6AB7F7}" type="presParOf" srcId="{7AAD3CA6-2B93-4DF0-A6B6-F11E96D8D0BB}" destId="{D38DD7F4-31E8-4438-98A5-FDEF6E28A94A}" srcOrd="0" destOrd="0" presId="urn:microsoft.com/office/officeart/2009/layout/CircleArrowProcess"/>
    <dgm:cxn modelId="{EB9F0E40-9C23-4C87-ADE0-ED83449F99F8}" type="presParOf" srcId="{56A2E2EF-0D05-45E5-AF5B-2856E0800A6C}" destId="{0E382C0A-A06A-4864-8721-6B608FDE7441}" srcOrd="1" destOrd="0" presId="urn:microsoft.com/office/officeart/2009/layout/CircleArrowProcess"/>
    <dgm:cxn modelId="{94B64CBD-1FD7-4D25-AD12-6814EA77F76A}" type="presParOf" srcId="{56A2E2EF-0D05-45E5-AF5B-2856E0800A6C}" destId="{4A5DC925-37E8-4B4F-A7B1-D1140DC17BF0}" srcOrd="2" destOrd="0" presId="urn:microsoft.com/office/officeart/2009/layout/CircleArrowProcess"/>
    <dgm:cxn modelId="{2577A89E-E90E-4333-A516-B8759B20E779}" type="presParOf" srcId="{4A5DC925-37E8-4B4F-A7B1-D1140DC17BF0}" destId="{960FB7F8-2F2C-41F3-B8E4-50BD670F2FBC}" srcOrd="0" destOrd="0" presId="urn:microsoft.com/office/officeart/2009/layout/CircleArrowProcess"/>
    <dgm:cxn modelId="{0D8749A3-EB85-488B-B81E-A6C1AA4715F2}" type="presParOf" srcId="{56A2E2EF-0D05-45E5-AF5B-2856E0800A6C}" destId="{3CE0968A-B176-46F1-939A-BCB88E97B4EB}" srcOrd="3" destOrd="0" presId="urn:microsoft.com/office/officeart/2009/layout/CircleArrowProcess"/>
    <dgm:cxn modelId="{A39EB8DA-03AC-45C3-802A-146D4CC25427}" type="presParOf" srcId="{56A2E2EF-0D05-45E5-AF5B-2856E0800A6C}" destId="{6DF8FA34-C4B8-41C2-A3E4-D0299F2C10C1}" srcOrd="4" destOrd="0" presId="urn:microsoft.com/office/officeart/2009/layout/CircleArrowProcess"/>
    <dgm:cxn modelId="{7D5A6E92-B36A-46A3-9A75-E67DA6BCD95B}" type="presParOf" srcId="{6DF8FA34-C4B8-41C2-A3E4-D0299F2C10C1}" destId="{E7865084-7D80-46C8-95FC-265CDF1D8CE3}" srcOrd="0" destOrd="0" presId="urn:microsoft.com/office/officeart/2009/layout/CircleArrowProcess"/>
    <dgm:cxn modelId="{741E359C-286D-4EBC-A942-FCBB0736E9D4}" type="presParOf" srcId="{56A2E2EF-0D05-45E5-AF5B-2856E0800A6C}" destId="{14BD398E-B2F1-44A6-A0CD-A0BE0AE24841}" srcOrd="5" destOrd="0" presId="urn:microsoft.com/office/officeart/2009/layout/CircleArrowProcess"/>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3BEFDC20-5FE4-4E66-8FB3-2FFF5ED7F8CA}" type="doc">
      <dgm:prSet loTypeId="urn:microsoft.com/office/officeart/2005/8/layout/vList4" loCatId="list" qsTypeId="urn:microsoft.com/office/officeart/2005/8/quickstyle/simple1" qsCatId="simple" csTypeId="urn:microsoft.com/office/officeart/2005/8/colors/accent0_3" csCatId="mainScheme" phldr="1"/>
      <dgm:spPr/>
      <dgm:t>
        <a:bodyPr/>
        <a:lstStyle/>
        <a:p>
          <a:endParaRPr lang="en-IN"/>
        </a:p>
      </dgm:t>
    </dgm:pt>
    <dgm:pt modelId="{018B4831-6A59-4B34-B21B-04BC00E3B4C2}">
      <dgm:prSet phldrT="[Text]"/>
      <dgm:spPr/>
      <dgm:t>
        <a:bodyPr/>
        <a:lstStyle/>
        <a:p>
          <a:r>
            <a:rPr lang="en-IN" dirty="0"/>
            <a:t>Bureau of Energy Efficiency (BEE) and JTWC</a:t>
          </a:r>
        </a:p>
      </dgm:t>
    </dgm:pt>
    <dgm:pt modelId="{25A40387-BB08-4BC1-91F2-A514EEEB90CC}" type="parTrans" cxnId="{C91825FF-2767-4861-8167-94ABAACD2019}">
      <dgm:prSet/>
      <dgm:spPr/>
      <dgm:t>
        <a:bodyPr/>
        <a:lstStyle/>
        <a:p>
          <a:endParaRPr lang="en-IN"/>
        </a:p>
      </dgm:t>
    </dgm:pt>
    <dgm:pt modelId="{BE83CB44-8031-4B65-85D8-81F5499ECF2A}" type="sibTrans" cxnId="{C91825FF-2767-4861-8167-94ABAACD2019}">
      <dgm:prSet/>
      <dgm:spPr/>
      <dgm:t>
        <a:bodyPr/>
        <a:lstStyle/>
        <a:p>
          <a:endParaRPr lang="en-IN"/>
        </a:p>
      </dgm:t>
    </dgm:pt>
    <dgm:pt modelId="{F42D70D7-124A-47CB-9321-78CB94BCAD56}">
      <dgm:prSet phldrT="[Text]"/>
      <dgm:spPr/>
      <dgm:t>
        <a:bodyPr/>
        <a:lstStyle/>
        <a:p>
          <a:r>
            <a:rPr lang="en-IN" dirty="0"/>
            <a:t>Overall facilitation of program at National Level</a:t>
          </a:r>
        </a:p>
      </dgm:t>
    </dgm:pt>
    <dgm:pt modelId="{A91EFFC4-0889-40CE-AEDF-3DA38C6F010A}" type="parTrans" cxnId="{0B15AEB7-C92A-4268-83C8-8CCD7E326E91}">
      <dgm:prSet/>
      <dgm:spPr/>
      <dgm:t>
        <a:bodyPr/>
        <a:lstStyle/>
        <a:p>
          <a:endParaRPr lang="en-IN"/>
        </a:p>
      </dgm:t>
    </dgm:pt>
    <dgm:pt modelId="{CED78F8D-56AD-44BB-AAEF-4FA44B2E8015}" type="sibTrans" cxnId="{0B15AEB7-C92A-4268-83C8-8CCD7E326E91}">
      <dgm:prSet/>
      <dgm:spPr/>
      <dgm:t>
        <a:bodyPr/>
        <a:lstStyle/>
        <a:p>
          <a:endParaRPr lang="en-IN"/>
        </a:p>
      </dgm:t>
    </dgm:pt>
    <dgm:pt modelId="{73EBB65A-ACBF-4514-AACE-A417BCA9FD42}">
      <dgm:prSet phldrT="[Text]"/>
      <dgm:spPr/>
      <dgm:t>
        <a:bodyPr/>
        <a:lstStyle/>
        <a:p>
          <a:r>
            <a:rPr lang="en-IN" dirty="0"/>
            <a:t>Approval on funds  and process</a:t>
          </a:r>
        </a:p>
      </dgm:t>
    </dgm:pt>
    <dgm:pt modelId="{6E3E4CD6-EB02-4063-B023-AE674DD0E5C6}" type="parTrans" cxnId="{29804341-D45C-4608-A11E-DDB824431F91}">
      <dgm:prSet/>
      <dgm:spPr/>
      <dgm:t>
        <a:bodyPr/>
        <a:lstStyle/>
        <a:p>
          <a:endParaRPr lang="en-IN"/>
        </a:p>
      </dgm:t>
    </dgm:pt>
    <dgm:pt modelId="{9A3CCC58-BA6D-4613-9261-4A3743E5E3DB}" type="sibTrans" cxnId="{29804341-D45C-4608-A11E-DDB824431F91}">
      <dgm:prSet/>
      <dgm:spPr/>
      <dgm:t>
        <a:bodyPr/>
        <a:lstStyle/>
        <a:p>
          <a:endParaRPr lang="en-IN"/>
        </a:p>
      </dgm:t>
    </dgm:pt>
    <dgm:pt modelId="{31A73DE0-117E-4FCA-9884-6800BB4C7C8D}">
      <dgm:prSet phldrT="[Text]"/>
      <dgm:spPr/>
      <dgm:t>
        <a:bodyPr/>
        <a:lstStyle/>
        <a:p>
          <a:r>
            <a:rPr lang="en-IN" dirty="0"/>
            <a:t>Energy Efficiency Services Ltd. (EESL)</a:t>
          </a:r>
        </a:p>
      </dgm:t>
    </dgm:pt>
    <dgm:pt modelId="{B702A92D-0E73-4BA5-9708-23C551C9AF5F}" type="parTrans" cxnId="{D6D74155-DB19-4D6D-9A92-C0DBAC10EB58}">
      <dgm:prSet/>
      <dgm:spPr/>
      <dgm:t>
        <a:bodyPr/>
        <a:lstStyle/>
        <a:p>
          <a:endParaRPr lang="en-IN"/>
        </a:p>
      </dgm:t>
    </dgm:pt>
    <dgm:pt modelId="{2348EB92-8D4C-46AC-A23B-E64CC0F0FC8C}" type="sibTrans" cxnId="{D6D74155-DB19-4D6D-9A92-C0DBAC10EB58}">
      <dgm:prSet/>
      <dgm:spPr/>
      <dgm:t>
        <a:bodyPr/>
        <a:lstStyle/>
        <a:p>
          <a:endParaRPr lang="en-IN"/>
        </a:p>
      </dgm:t>
    </dgm:pt>
    <dgm:pt modelId="{E06C3721-D67C-4F2A-9C6B-DB617FD59BBC}">
      <dgm:prSet phldrT="[Text]"/>
      <dgm:spPr/>
      <dgm:t>
        <a:bodyPr/>
        <a:lstStyle/>
        <a:p>
          <a:r>
            <a:rPr lang="en-IN" dirty="0"/>
            <a:t>Successful implementation of Program</a:t>
          </a:r>
        </a:p>
      </dgm:t>
    </dgm:pt>
    <dgm:pt modelId="{AF45030E-03E6-490C-8B11-2EA0AE798FAD}" type="parTrans" cxnId="{8764CD4A-50CB-4374-AF9F-DE0650B12895}">
      <dgm:prSet/>
      <dgm:spPr/>
      <dgm:t>
        <a:bodyPr/>
        <a:lstStyle/>
        <a:p>
          <a:endParaRPr lang="en-IN"/>
        </a:p>
      </dgm:t>
    </dgm:pt>
    <dgm:pt modelId="{D54C194D-ACD1-484F-96BE-A8626BB683A7}" type="sibTrans" cxnId="{8764CD4A-50CB-4374-AF9F-DE0650B12895}">
      <dgm:prSet/>
      <dgm:spPr/>
      <dgm:t>
        <a:bodyPr/>
        <a:lstStyle/>
        <a:p>
          <a:endParaRPr lang="en-IN"/>
        </a:p>
      </dgm:t>
    </dgm:pt>
    <dgm:pt modelId="{42B257B5-AEF0-4C25-BF3C-0248D37FBFF4}">
      <dgm:prSet phldrT="[Text]"/>
      <dgm:spPr/>
      <dgm:t>
        <a:bodyPr/>
        <a:lstStyle/>
        <a:p>
          <a:r>
            <a:rPr lang="en-IN" dirty="0"/>
            <a:t>Monitoring of Programme</a:t>
          </a:r>
        </a:p>
      </dgm:t>
    </dgm:pt>
    <dgm:pt modelId="{0E8D9F59-7CCC-43BC-9375-FB4F08AFA27F}" type="parTrans" cxnId="{388BE4A4-58EB-47D6-9561-EF46B8DEEF36}">
      <dgm:prSet/>
      <dgm:spPr/>
      <dgm:t>
        <a:bodyPr/>
        <a:lstStyle/>
        <a:p>
          <a:endParaRPr lang="en-IN"/>
        </a:p>
      </dgm:t>
    </dgm:pt>
    <dgm:pt modelId="{EFB52509-CB07-4946-9B48-F3C4FBF5A7B9}" type="sibTrans" cxnId="{388BE4A4-58EB-47D6-9561-EF46B8DEEF36}">
      <dgm:prSet/>
      <dgm:spPr/>
      <dgm:t>
        <a:bodyPr/>
        <a:lstStyle/>
        <a:p>
          <a:endParaRPr lang="en-IN"/>
        </a:p>
      </dgm:t>
    </dgm:pt>
    <dgm:pt modelId="{4E134A07-538C-4925-9906-28EC23F57F81}">
      <dgm:prSet phldrT="[Text]"/>
      <dgm:spPr/>
      <dgm:t>
        <a:bodyPr/>
        <a:lstStyle/>
        <a:p>
          <a:r>
            <a:rPr lang="en-IN" dirty="0"/>
            <a:t>Desk study, Feasibility, M&amp;V, IoT, DPR</a:t>
          </a:r>
        </a:p>
      </dgm:t>
    </dgm:pt>
    <dgm:pt modelId="{BF7D95E5-86D5-43C3-878B-1B0213E7EAE0}" type="parTrans" cxnId="{D1E5B961-A41D-47C0-9D5E-1A1C85363534}">
      <dgm:prSet/>
      <dgm:spPr/>
      <dgm:t>
        <a:bodyPr/>
        <a:lstStyle/>
        <a:p>
          <a:endParaRPr lang="en-IN"/>
        </a:p>
      </dgm:t>
    </dgm:pt>
    <dgm:pt modelId="{7370A441-37D5-4734-8A0F-AF50AC94B017}" type="sibTrans" cxnId="{D1E5B961-A41D-47C0-9D5E-1A1C85363534}">
      <dgm:prSet/>
      <dgm:spPr/>
      <dgm:t>
        <a:bodyPr/>
        <a:lstStyle/>
        <a:p>
          <a:endParaRPr lang="en-IN"/>
        </a:p>
      </dgm:t>
    </dgm:pt>
    <dgm:pt modelId="{AF2D35BC-4A4B-4806-B20A-7492F8007432}">
      <dgm:prSet phldrT="[Text]"/>
      <dgm:spPr/>
      <dgm:t>
        <a:bodyPr/>
        <a:lstStyle/>
        <a:p>
          <a:r>
            <a:rPr lang="en-IN" dirty="0"/>
            <a:t>Supporting and monitoring EESL for implementation</a:t>
          </a:r>
        </a:p>
      </dgm:t>
    </dgm:pt>
    <dgm:pt modelId="{EB8BDD7E-E3A3-430B-9014-C114F0B51FE5}" type="parTrans" cxnId="{1F1A8446-EA0C-4463-8564-2DD011052967}">
      <dgm:prSet/>
      <dgm:spPr/>
      <dgm:t>
        <a:bodyPr/>
        <a:lstStyle/>
        <a:p>
          <a:endParaRPr lang="en-IN"/>
        </a:p>
      </dgm:t>
    </dgm:pt>
    <dgm:pt modelId="{7B65F876-E59B-48CC-8803-B47E65A1B42F}" type="sibTrans" cxnId="{1F1A8446-EA0C-4463-8564-2DD011052967}">
      <dgm:prSet/>
      <dgm:spPr/>
      <dgm:t>
        <a:bodyPr/>
        <a:lstStyle/>
        <a:p>
          <a:endParaRPr lang="en-IN"/>
        </a:p>
      </dgm:t>
    </dgm:pt>
    <dgm:pt modelId="{CC86AD8D-136F-4FB1-AE98-D1DCBF2930A8}">
      <dgm:prSet phldrT="[Text]"/>
      <dgm:spPr/>
      <dgm:t>
        <a:bodyPr/>
        <a:lstStyle/>
        <a:p>
          <a:r>
            <a:rPr lang="en-IN" dirty="0"/>
            <a:t>Event organisation</a:t>
          </a:r>
        </a:p>
      </dgm:t>
    </dgm:pt>
    <dgm:pt modelId="{08441460-0C63-450D-9079-53F5E6EFCDA0}" type="parTrans" cxnId="{98D6D5ED-AAB4-401C-B2BC-D72C1EA74465}">
      <dgm:prSet/>
      <dgm:spPr/>
      <dgm:t>
        <a:bodyPr/>
        <a:lstStyle/>
        <a:p>
          <a:endParaRPr lang="en-IN"/>
        </a:p>
      </dgm:t>
    </dgm:pt>
    <dgm:pt modelId="{2CDC196D-C8E1-484B-9DFA-C6150799EA7A}" type="sibTrans" cxnId="{98D6D5ED-AAB4-401C-B2BC-D72C1EA74465}">
      <dgm:prSet/>
      <dgm:spPr/>
      <dgm:t>
        <a:bodyPr/>
        <a:lstStyle/>
        <a:p>
          <a:endParaRPr lang="en-IN"/>
        </a:p>
      </dgm:t>
    </dgm:pt>
    <dgm:pt modelId="{98F310C2-1E79-4246-B288-52A8E6E6A8B8}">
      <dgm:prSet phldrT="[Text]"/>
      <dgm:spPr/>
      <dgm:t>
        <a:bodyPr/>
        <a:lstStyle/>
        <a:p>
          <a:r>
            <a:rPr lang="en-IN" dirty="0"/>
            <a:t>Process Defining</a:t>
          </a:r>
        </a:p>
      </dgm:t>
    </dgm:pt>
    <dgm:pt modelId="{8349F4BC-D151-4382-B1BE-6E6ECAA42A4E}" type="parTrans" cxnId="{5728A393-7647-4377-9E76-1B32B40ADE84}">
      <dgm:prSet/>
      <dgm:spPr/>
      <dgm:t>
        <a:bodyPr/>
        <a:lstStyle/>
        <a:p>
          <a:endParaRPr lang="en-IN"/>
        </a:p>
      </dgm:t>
    </dgm:pt>
    <dgm:pt modelId="{89E1D20F-A52A-4D61-A0D7-1DB770929F53}" type="sibTrans" cxnId="{5728A393-7647-4377-9E76-1B32B40ADE84}">
      <dgm:prSet/>
      <dgm:spPr/>
      <dgm:t>
        <a:bodyPr/>
        <a:lstStyle/>
        <a:p>
          <a:endParaRPr lang="en-IN"/>
        </a:p>
      </dgm:t>
    </dgm:pt>
    <dgm:pt modelId="{A28F2AB7-604F-4384-A154-24C5FE889809}">
      <dgm:prSet phldrT="[Text]"/>
      <dgm:spPr/>
      <dgm:t>
        <a:bodyPr/>
        <a:lstStyle/>
        <a:p>
          <a:r>
            <a:rPr lang="en-IN" dirty="0"/>
            <a:t>Cashflow management</a:t>
          </a:r>
        </a:p>
      </dgm:t>
    </dgm:pt>
    <dgm:pt modelId="{17461662-BCF0-4EB9-8793-2D035C4EE984}" type="parTrans" cxnId="{6A9CF554-BE69-4716-B88F-1BA7637CECA9}">
      <dgm:prSet/>
      <dgm:spPr/>
      <dgm:t>
        <a:bodyPr/>
        <a:lstStyle/>
        <a:p>
          <a:endParaRPr lang="en-IN"/>
        </a:p>
      </dgm:t>
    </dgm:pt>
    <dgm:pt modelId="{F1760140-47F3-444B-BC13-42339676B0A4}" type="sibTrans" cxnId="{6A9CF554-BE69-4716-B88F-1BA7637CECA9}">
      <dgm:prSet/>
      <dgm:spPr/>
      <dgm:t>
        <a:bodyPr/>
        <a:lstStyle/>
        <a:p>
          <a:endParaRPr lang="en-IN"/>
        </a:p>
      </dgm:t>
    </dgm:pt>
    <dgm:pt modelId="{FBF571DA-B9A6-43CA-80AB-97B88CA9513B}">
      <dgm:prSet phldrT="[Text]"/>
      <dgm:spPr/>
      <dgm:t>
        <a:bodyPr/>
        <a:lstStyle/>
        <a:p>
          <a:r>
            <a:rPr lang="en-IN" dirty="0"/>
            <a:t>State Designated Agencies (SDA) and PAT Cell/</a:t>
          </a:r>
          <a:r>
            <a:rPr lang="en-IN" dirty="0" err="1"/>
            <a:t>EmAEAs</a:t>
          </a:r>
          <a:endParaRPr lang="en-IN" dirty="0"/>
        </a:p>
      </dgm:t>
    </dgm:pt>
    <dgm:pt modelId="{46875406-CE9F-4D1E-9B95-9F22B460823E}" type="parTrans" cxnId="{F96F492E-6991-4361-A9ED-921E77E8C317}">
      <dgm:prSet/>
      <dgm:spPr/>
      <dgm:t>
        <a:bodyPr/>
        <a:lstStyle/>
        <a:p>
          <a:endParaRPr lang="en-IN"/>
        </a:p>
      </dgm:t>
    </dgm:pt>
    <dgm:pt modelId="{0FEFCD75-54E1-46D5-B472-BAACC1AD2B3A}" type="sibTrans" cxnId="{F96F492E-6991-4361-A9ED-921E77E8C317}">
      <dgm:prSet/>
      <dgm:spPr/>
      <dgm:t>
        <a:bodyPr/>
        <a:lstStyle/>
        <a:p>
          <a:endParaRPr lang="en-IN"/>
        </a:p>
      </dgm:t>
    </dgm:pt>
    <dgm:pt modelId="{FD12FEA0-489D-4368-8B7C-5B4F9181CAE1}">
      <dgm:prSet phldrT="[Text]"/>
      <dgm:spPr/>
      <dgm:t>
        <a:bodyPr/>
        <a:lstStyle/>
        <a:p>
          <a:r>
            <a:rPr lang="en-US" dirty="0"/>
            <a:t>Invite all sector DCs, PAT cell, AEAs including neighboring states</a:t>
          </a:r>
          <a:endParaRPr lang="en-IN" dirty="0"/>
        </a:p>
      </dgm:t>
    </dgm:pt>
    <dgm:pt modelId="{7358F457-752E-4E99-A337-0BC921085461}" type="parTrans" cxnId="{F5B59C1A-BB95-48D7-9D40-15D0B5F1276B}">
      <dgm:prSet/>
      <dgm:spPr/>
      <dgm:t>
        <a:bodyPr/>
        <a:lstStyle/>
        <a:p>
          <a:endParaRPr lang="en-IN"/>
        </a:p>
      </dgm:t>
    </dgm:pt>
    <dgm:pt modelId="{DD01131D-06AF-458E-93D7-F08D44030929}" type="sibTrans" cxnId="{F5B59C1A-BB95-48D7-9D40-15D0B5F1276B}">
      <dgm:prSet/>
      <dgm:spPr/>
      <dgm:t>
        <a:bodyPr/>
        <a:lstStyle/>
        <a:p>
          <a:endParaRPr lang="en-IN"/>
        </a:p>
      </dgm:t>
    </dgm:pt>
    <dgm:pt modelId="{D1CE85D1-BB98-48EC-BD5B-74B9E722BCAF}">
      <dgm:prSet/>
      <dgm:spPr/>
      <dgm:t>
        <a:bodyPr/>
        <a:lstStyle/>
        <a:p>
          <a:r>
            <a:rPr lang="en-IN" dirty="0"/>
            <a:t>Support EESL/BEE for event organisation</a:t>
          </a:r>
        </a:p>
      </dgm:t>
    </dgm:pt>
    <dgm:pt modelId="{3269F66A-3649-4E11-9C20-85F2389C0054}" type="parTrans" cxnId="{45F89106-A9A7-4B13-94F6-D1707EA68C65}">
      <dgm:prSet/>
      <dgm:spPr/>
      <dgm:t>
        <a:bodyPr/>
        <a:lstStyle/>
        <a:p>
          <a:endParaRPr lang="en-IN"/>
        </a:p>
      </dgm:t>
    </dgm:pt>
    <dgm:pt modelId="{21739998-BD90-412C-AF2E-81FDFCC9A4B4}" type="sibTrans" cxnId="{45F89106-A9A7-4B13-94F6-D1707EA68C65}">
      <dgm:prSet/>
      <dgm:spPr/>
      <dgm:t>
        <a:bodyPr/>
        <a:lstStyle/>
        <a:p>
          <a:endParaRPr lang="en-IN"/>
        </a:p>
      </dgm:t>
    </dgm:pt>
    <dgm:pt modelId="{9483C635-3855-4450-AC30-CFB1B766EDF9}">
      <dgm:prSet/>
      <dgm:spPr/>
      <dgm:t>
        <a:bodyPr/>
        <a:lstStyle/>
        <a:p>
          <a:r>
            <a:rPr lang="en-US" dirty="0"/>
            <a:t>Logistic Support in organizing workshop</a:t>
          </a:r>
          <a:endParaRPr lang="en-IN" dirty="0"/>
        </a:p>
      </dgm:t>
    </dgm:pt>
    <dgm:pt modelId="{12348FFD-66E8-4EBE-AFD1-084FDA425A2E}" type="parTrans" cxnId="{109B5376-76C1-4310-96ED-16421D629235}">
      <dgm:prSet/>
      <dgm:spPr/>
      <dgm:t>
        <a:bodyPr/>
        <a:lstStyle/>
        <a:p>
          <a:endParaRPr lang="en-IN"/>
        </a:p>
      </dgm:t>
    </dgm:pt>
    <dgm:pt modelId="{2DD54E51-254A-483E-82AE-24295D01DA21}" type="sibTrans" cxnId="{109B5376-76C1-4310-96ED-16421D629235}">
      <dgm:prSet/>
      <dgm:spPr/>
      <dgm:t>
        <a:bodyPr/>
        <a:lstStyle/>
        <a:p>
          <a:endParaRPr lang="en-IN"/>
        </a:p>
      </dgm:t>
    </dgm:pt>
    <dgm:pt modelId="{2E6B26CB-F375-45B4-A455-ED42E8E9EE88}">
      <dgm:prSet/>
      <dgm:spPr/>
      <dgm:t>
        <a:bodyPr/>
        <a:lstStyle/>
        <a:p>
          <a:pPr>
            <a:buFont typeface="Arial" panose="020B0604020202020204" pitchFamily="34" charset="0"/>
            <a:buChar char="•"/>
          </a:pPr>
          <a:r>
            <a:rPr lang="en-US" dirty="0"/>
            <a:t>Receiving Expression of Interest from DCs.</a:t>
          </a:r>
          <a:endParaRPr lang="en-IN" dirty="0"/>
        </a:p>
      </dgm:t>
    </dgm:pt>
    <dgm:pt modelId="{6D230D50-D9A8-4021-A8FC-283ACD89718B}" type="parTrans" cxnId="{7FA66FC6-6ACD-4A8F-AE80-6CC6250624ED}">
      <dgm:prSet/>
      <dgm:spPr/>
      <dgm:t>
        <a:bodyPr/>
        <a:lstStyle/>
        <a:p>
          <a:endParaRPr lang="en-IN"/>
        </a:p>
      </dgm:t>
    </dgm:pt>
    <dgm:pt modelId="{5065C7D7-6E00-48FB-A27D-90A5FAFC2ACF}" type="sibTrans" cxnId="{7FA66FC6-6ACD-4A8F-AE80-6CC6250624ED}">
      <dgm:prSet/>
      <dgm:spPr/>
      <dgm:t>
        <a:bodyPr/>
        <a:lstStyle/>
        <a:p>
          <a:endParaRPr lang="en-IN"/>
        </a:p>
      </dgm:t>
    </dgm:pt>
    <dgm:pt modelId="{80272219-46A8-4359-A4F0-1BBD45066E07}">
      <dgm:prSet/>
      <dgm:spPr/>
      <dgm:t>
        <a:bodyPr/>
        <a:lstStyle/>
        <a:p>
          <a:pPr>
            <a:buFont typeface="Arial" panose="020B0604020202020204" pitchFamily="34" charset="0"/>
            <a:buChar char="•"/>
          </a:pPr>
          <a:r>
            <a:rPr lang="en-US" dirty="0"/>
            <a:t>PAT cell official’s follow-up for timely submission of </a:t>
          </a:r>
          <a:r>
            <a:rPr lang="en-US" dirty="0" err="1"/>
            <a:t>EoIs</a:t>
          </a:r>
          <a:r>
            <a:rPr lang="en-US" dirty="0"/>
            <a:t>.</a:t>
          </a:r>
          <a:endParaRPr lang="en-IN" dirty="0"/>
        </a:p>
      </dgm:t>
    </dgm:pt>
    <dgm:pt modelId="{24C69AD4-75C0-490F-8E1F-A8137066F738}" type="parTrans" cxnId="{AAE21B14-CF82-48B5-826D-9D8BB5AB6D6D}">
      <dgm:prSet/>
      <dgm:spPr/>
      <dgm:t>
        <a:bodyPr/>
        <a:lstStyle/>
        <a:p>
          <a:endParaRPr lang="en-IN"/>
        </a:p>
      </dgm:t>
    </dgm:pt>
    <dgm:pt modelId="{7D9A746A-AE14-4918-AA22-EF955C99FEB3}" type="sibTrans" cxnId="{AAE21B14-CF82-48B5-826D-9D8BB5AB6D6D}">
      <dgm:prSet/>
      <dgm:spPr/>
      <dgm:t>
        <a:bodyPr/>
        <a:lstStyle/>
        <a:p>
          <a:endParaRPr lang="en-IN"/>
        </a:p>
      </dgm:t>
    </dgm:pt>
    <dgm:pt modelId="{2402421E-E45F-48E3-A58B-984932BDC514}">
      <dgm:prSet/>
      <dgm:spPr/>
      <dgm:t>
        <a:bodyPr/>
        <a:lstStyle/>
        <a:p>
          <a:pPr>
            <a:buFont typeface="Arial" panose="020B0604020202020204" pitchFamily="34" charset="0"/>
            <a:buChar char="•"/>
          </a:pPr>
          <a:r>
            <a:rPr lang="en-US" dirty="0"/>
            <a:t>Facilitate signing of </a:t>
          </a:r>
          <a:r>
            <a:rPr lang="en-US" dirty="0" err="1"/>
            <a:t>MoUs</a:t>
          </a:r>
          <a:r>
            <a:rPr lang="en-US" dirty="0"/>
            <a:t>, agreements, etc.</a:t>
          </a:r>
          <a:endParaRPr lang="en-IN" dirty="0"/>
        </a:p>
      </dgm:t>
    </dgm:pt>
    <dgm:pt modelId="{527836C3-6F3B-47AC-9744-EFC7B7242CAD}" type="parTrans" cxnId="{8619C0F0-8F9D-442D-9D5A-926C8B941011}">
      <dgm:prSet/>
      <dgm:spPr/>
      <dgm:t>
        <a:bodyPr/>
        <a:lstStyle/>
        <a:p>
          <a:endParaRPr lang="en-IN"/>
        </a:p>
      </dgm:t>
    </dgm:pt>
    <dgm:pt modelId="{139ECC6D-BAC9-4966-999C-1092391D642E}" type="sibTrans" cxnId="{8619C0F0-8F9D-442D-9D5A-926C8B941011}">
      <dgm:prSet/>
      <dgm:spPr/>
      <dgm:t>
        <a:bodyPr/>
        <a:lstStyle/>
        <a:p>
          <a:endParaRPr lang="en-IN"/>
        </a:p>
      </dgm:t>
    </dgm:pt>
    <dgm:pt modelId="{55D02C19-9863-4812-9D5D-A9FE50999ABE}">
      <dgm:prSet/>
      <dgm:spPr/>
      <dgm:t>
        <a:bodyPr/>
        <a:lstStyle/>
        <a:p>
          <a:r>
            <a:rPr lang="en-US" dirty="0"/>
            <a:t>Awareness and capacity building for DEEP project. </a:t>
          </a:r>
          <a:endParaRPr lang="en-IN" dirty="0"/>
        </a:p>
      </dgm:t>
    </dgm:pt>
    <dgm:pt modelId="{DFE81A61-639B-4F61-999D-3CCA02347633}" type="sibTrans" cxnId="{24CDB132-2E86-45DE-B9BA-E331DA6AEA10}">
      <dgm:prSet/>
      <dgm:spPr/>
      <dgm:t>
        <a:bodyPr/>
        <a:lstStyle/>
        <a:p>
          <a:endParaRPr lang="en-IN"/>
        </a:p>
      </dgm:t>
    </dgm:pt>
    <dgm:pt modelId="{3490F0A5-0A2A-458A-974D-95CD7A0415A8}" type="parTrans" cxnId="{24CDB132-2E86-45DE-B9BA-E331DA6AEA10}">
      <dgm:prSet/>
      <dgm:spPr/>
      <dgm:t>
        <a:bodyPr/>
        <a:lstStyle/>
        <a:p>
          <a:endParaRPr lang="en-IN"/>
        </a:p>
      </dgm:t>
    </dgm:pt>
    <dgm:pt modelId="{7BD2F4A3-2194-454C-A38E-860A9454263E}">
      <dgm:prSet phldrT="[Text]"/>
      <dgm:spPr/>
      <dgm:t>
        <a:bodyPr/>
        <a:lstStyle/>
        <a:p>
          <a:r>
            <a:rPr lang="en-US" dirty="0"/>
            <a:t>Key decisions on technology selection</a:t>
          </a:r>
          <a:endParaRPr lang="en-IN" dirty="0"/>
        </a:p>
      </dgm:t>
    </dgm:pt>
    <dgm:pt modelId="{8E23DE3D-F34A-4747-AF10-158407EC671F}" type="parTrans" cxnId="{DD4E2A30-0E1F-4DCD-8793-A338D932B4F0}">
      <dgm:prSet/>
      <dgm:spPr/>
      <dgm:t>
        <a:bodyPr/>
        <a:lstStyle/>
        <a:p>
          <a:endParaRPr lang="en-US"/>
        </a:p>
      </dgm:t>
    </dgm:pt>
    <dgm:pt modelId="{9659888D-4668-4932-BBD4-5B7975134F9F}" type="sibTrans" cxnId="{DD4E2A30-0E1F-4DCD-8793-A338D932B4F0}">
      <dgm:prSet/>
      <dgm:spPr/>
      <dgm:t>
        <a:bodyPr/>
        <a:lstStyle/>
        <a:p>
          <a:endParaRPr lang="en-US"/>
        </a:p>
      </dgm:t>
    </dgm:pt>
    <dgm:pt modelId="{08C6E010-E0B2-48FC-B9FA-E61497A87ADA}" type="pres">
      <dgm:prSet presAssocID="{3BEFDC20-5FE4-4E66-8FB3-2FFF5ED7F8CA}" presName="linear" presStyleCnt="0">
        <dgm:presLayoutVars>
          <dgm:dir/>
          <dgm:resizeHandles val="exact"/>
        </dgm:presLayoutVars>
      </dgm:prSet>
      <dgm:spPr/>
      <dgm:t>
        <a:bodyPr/>
        <a:lstStyle/>
        <a:p>
          <a:endParaRPr lang="en-US"/>
        </a:p>
      </dgm:t>
    </dgm:pt>
    <dgm:pt modelId="{1EE697DE-4DC0-47A4-BF1D-9B2F88CC95B4}" type="pres">
      <dgm:prSet presAssocID="{018B4831-6A59-4B34-B21B-04BC00E3B4C2}" presName="comp" presStyleCnt="0"/>
      <dgm:spPr/>
    </dgm:pt>
    <dgm:pt modelId="{A09ADFFD-6398-4637-9396-8F980982670F}" type="pres">
      <dgm:prSet presAssocID="{018B4831-6A59-4B34-B21B-04BC00E3B4C2}" presName="box" presStyleLbl="node1" presStyleIdx="0" presStyleCnt="3"/>
      <dgm:spPr/>
      <dgm:t>
        <a:bodyPr/>
        <a:lstStyle/>
        <a:p>
          <a:endParaRPr lang="en-US"/>
        </a:p>
      </dgm:t>
    </dgm:pt>
    <dgm:pt modelId="{0E353CFB-3BE2-49E6-AB8B-2F5DAF89DA94}" type="pres">
      <dgm:prSet presAssocID="{018B4831-6A59-4B34-B21B-04BC00E3B4C2}"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dgm:spPr>
    </dgm:pt>
    <dgm:pt modelId="{98E57D4A-27BF-4A10-8B07-60D8CF96099E}" type="pres">
      <dgm:prSet presAssocID="{018B4831-6A59-4B34-B21B-04BC00E3B4C2}" presName="text" presStyleLbl="node1" presStyleIdx="0" presStyleCnt="3">
        <dgm:presLayoutVars>
          <dgm:bulletEnabled val="1"/>
        </dgm:presLayoutVars>
      </dgm:prSet>
      <dgm:spPr/>
      <dgm:t>
        <a:bodyPr/>
        <a:lstStyle/>
        <a:p>
          <a:endParaRPr lang="en-US"/>
        </a:p>
      </dgm:t>
    </dgm:pt>
    <dgm:pt modelId="{4DAC3171-C94D-4984-92AB-7870FBD684CB}" type="pres">
      <dgm:prSet presAssocID="{BE83CB44-8031-4B65-85D8-81F5499ECF2A}" presName="spacer" presStyleCnt="0"/>
      <dgm:spPr/>
    </dgm:pt>
    <dgm:pt modelId="{53D53E46-A195-4A75-9D81-822FDC883D68}" type="pres">
      <dgm:prSet presAssocID="{31A73DE0-117E-4FCA-9884-6800BB4C7C8D}" presName="comp" presStyleCnt="0"/>
      <dgm:spPr/>
    </dgm:pt>
    <dgm:pt modelId="{FCD80F08-66AB-454E-B5C4-74D2A1CF427C}" type="pres">
      <dgm:prSet presAssocID="{31A73DE0-117E-4FCA-9884-6800BB4C7C8D}" presName="box" presStyleLbl="node1" presStyleIdx="1" presStyleCnt="3"/>
      <dgm:spPr/>
      <dgm:t>
        <a:bodyPr/>
        <a:lstStyle/>
        <a:p>
          <a:endParaRPr lang="en-US"/>
        </a:p>
      </dgm:t>
    </dgm:pt>
    <dgm:pt modelId="{A1050FA1-1260-4A2F-9C87-9603872BDF6B}" type="pres">
      <dgm:prSet presAssocID="{31A73DE0-117E-4FCA-9884-6800BB4C7C8D}"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52000" b="-52000"/>
          </a:stretch>
        </a:blipFill>
      </dgm:spPr>
    </dgm:pt>
    <dgm:pt modelId="{AD35C69C-19A6-4CC3-9D4F-B63FAC39D5F0}" type="pres">
      <dgm:prSet presAssocID="{31A73DE0-117E-4FCA-9884-6800BB4C7C8D}" presName="text" presStyleLbl="node1" presStyleIdx="1" presStyleCnt="3">
        <dgm:presLayoutVars>
          <dgm:bulletEnabled val="1"/>
        </dgm:presLayoutVars>
      </dgm:prSet>
      <dgm:spPr/>
      <dgm:t>
        <a:bodyPr/>
        <a:lstStyle/>
        <a:p>
          <a:endParaRPr lang="en-US"/>
        </a:p>
      </dgm:t>
    </dgm:pt>
    <dgm:pt modelId="{96C35502-A4BF-42D5-95BE-E499D3ED7C85}" type="pres">
      <dgm:prSet presAssocID="{2348EB92-8D4C-46AC-A23B-E64CC0F0FC8C}" presName="spacer" presStyleCnt="0"/>
      <dgm:spPr/>
    </dgm:pt>
    <dgm:pt modelId="{9E1A34D9-AD15-4CC8-91F2-D5BD759F5B2A}" type="pres">
      <dgm:prSet presAssocID="{FBF571DA-B9A6-43CA-80AB-97B88CA9513B}" presName="comp" presStyleCnt="0"/>
      <dgm:spPr/>
    </dgm:pt>
    <dgm:pt modelId="{FE316FAD-D5E4-4C7A-A72D-E03319FD4F29}" type="pres">
      <dgm:prSet presAssocID="{FBF571DA-B9A6-43CA-80AB-97B88CA9513B}" presName="box" presStyleLbl="node1" presStyleIdx="2" presStyleCnt="3"/>
      <dgm:spPr/>
      <dgm:t>
        <a:bodyPr/>
        <a:lstStyle/>
        <a:p>
          <a:endParaRPr lang="en-US"/>
        </a:p>
      </dgm:t>
    </dgm:pt>
    <dgm:pt modelId="{0D3F2597-0158-4235-93BA-3CCC33A1B5AE}" type="pres">
      <dgm:prSet presAssocID="{FBF571DA-B9A6-43CA-80AB-97B88CA9513B}"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t="-5000" b="-5000"/>
          </a:stretch>
        </a:blipFill>
      </dgm:spPr>
      <dgm:t>
        <a:bodyPr/>
        <a:lstStyle/>
        <a:p>
          <a:endParaRPr lang="en-US"/>
        </a:p>
      </dgm:t>
      <dgm:extLst>
        <a:ext uri="{E40237B7-FDA0-4F09-8148-C483321AD2D9}">
          <dgm14:cNvPr xmlns:dgm14="http://schemas.microsoft.com/office/drawing/2010/diagram" id="0" name="" descr="Users with solid fill"/>
        </a:ext>
      </dgm:extLst>
    </dgm:pt>
    <dgm:pt modelId="{708DB760-A32C-4F97-A214-97F7477E7333}" type="pres">
      <dgm:prSet presAssocID="{FBF571DA-B9A6-43CA-80AB-97B88CA9513B}" presName="text" presStyleLbl="node1" presStyleIdx="2" presStyleCnt="3">
        <dgm:presLayoutVars>
          <dgm:bulletEnabled val="1"/>
        </dgm:presLayoutVars>
      </dgm:prSet>
      <dgm:spPr/>
      <dgm:t>
        <a:bodyPr/>
        <a:lstStyle/>
        <a:p>
          <a:endParaRPr lang="en-US"/>
        </a:p>
      </dgm:t>
    </dgm:pt>
  </dgm:ptLst>
  <dgm:cxnLst>
    <dgm:cxn modelId="{F5A5C690-4854-4FA0-B799-7230074A0C9C}" type="presOf" srcId="{55D02C19-9863-4812-9D5D-A9FE50999ABE}" destId="{708DB760-A32C-4F97-A214-97F7477E7333}" srcOrd="1" destOrd="2" presId="urn:microsoft.com/office/officeart/2005/8/layout/vList4"/>
    <dgm:cxn modelId="{E27AE19D-3867-4BDD-A7C1-1B7A037FEFB0}" type="presOf" srcId="{E06C3721-D67C-4F2A-9C6B-DB617FD59BBC}" destId="{AD35C69C-19A6-4CC3-9D4F-B63FAC39D5F0}" srcOrd="1" destOrd="1" presId="urn:microsoft.com/office/officeart/2005/8/layout/vList4"/>
    <dgm:cxn modelId="{132D4C3B-AE08-4344-97C6-40EBED04E90A}" type="presOf" srcId="{42B257B5-AEF0-4C25-BF3C-0248D37FBFF4}" destId="{AD35C69C-19A6-4CC3-9D4F-B63FAC39D5F0}" srcOrd="1" destOrd="3" presId="urn:microsoft.com/office/officeart/2005/8/layout/vList4"/>
    <dgm:cxn modelId="{43499893-2E47-472E-9600-887119EA4242}" type="presOf" srcId="{80272219-46A8-4359-A4F0-1BBD45066E07}" destId="{FE316FAD-D5E4-4C7A-A72D-E03319FD4F29}" srcOrd="0" destOrd="5" presId="urn:microsoft.com/office/officeart/2005/8/layout/vList4"/>
    <dgm:cxn modelId="{0C596445-0431-4BC1-B17F-BC9F4F889CA6}" type="presOf" srcId="{D1CE85D1-BB98-48EC-BD5B-74B9E722BCAF}" destId="{FE316FAD-D5E4-4C7A-A72D-E03319FD4F29}" srcOrd="0" destOrd="7" presId="urn:microsoft.com/office/officeart/2005/8/layout/vList4"/>
    <dgm:cxn modelId="{2141027A-7281-47CA-A077-A6420CB33ABD}" type="presOf" srcId="{018B4831-6A59-4B34-B21B-04BC00E3B4C2}" destId="{98E57D4A-27BF-4A10-8B07-60D8CF96099E}" srcOrd="1" destOrd="0" presId="urn:microsoft.com/office/officeart/2005/8/layout/vList4"/>
    <dgm:cxn modelId="{7D531C26-21DA-45B9-B62F-86C82AC54733}" type="presOf" srcId="{4E134A07-538C-4925-9906-28EC23F57F81}" destId="{AD35C69C-19A6-4CC3-9D4F-B63FAC39D5F0}" srcOrd="1" destOrd="5" presId="urn:microsoft.com/office/officeart/2005/8/layout/vList4"/>
    <dgm:cxn modelId="{64D4E5E3-B655-451E-9C55-F45F0B4451EA}" type="presOf" srcId="{2402421E-E45F-48E3-A58B-984932BDC514}" destId="{708DB760-A32C-4F97-A214-97F7477E7333}" srcOrd="1" destOrd="6" presId="urn:microsoft.com/office/officeart/2005/8/layout/vList4"/>
    <dgm:cxn modelId="{B6A4B03B-037C-4855-A765-51650AC00CEE}" type="presOf" srcId="{F42D70D7-124A-47CB-9321-78CB94BCAD56}" destId="{A09ADFFD-6398-4637-9396-8F980982670F}" srcOrd="0" destOrd="1" presId="urn:microsoft.com/office/officeart/2005/8/layout/vList4"/>
    <dgm:cxn modelId="{F5B59C1A-BB95-48D7-9D40-15D0B5F1276B}" srcId="{FBF571DA-B9A6-43CA-80AB-97B88CA9513B}" destId="{FD12FEA0-489D-4368-8B7C-5B4F9181CAE1}" srcOrd="0" destOrd="0" parTransId="{7358F457-752E-4E99-A337-0BC921085461}" sibTransId="{DD01131D-06AF-458E-93D7-F08D44030929}"/>
    <dgm:cxn modelId="{422BE084-F5C9-4D8F-98CD-CC7902D98282}" type="presOf" srcId="{A28F2AB7-604F-4384-A154-24C5FE889809}" destId="{AD35C69C-19A6-4CC3-9D4F-B63FAC39D5F0}" srcOrd="1" destOrd="6" presId="urn:microsoft.com/office/officeart/2005/8/layout/vList4"/>
    <dgm:cxn modelId="{1CEC16FC-5628-4044-ABB8-472D9D08FCA1}" type="presOf" srcId="{FBF571DA-B9A6-43CA-80AB-97B88CA9513B}" destId="{FE316FAD-D5E4-4C7A-A72D-E03319FD4F29}" srcOrd="0" destOrd="0" presId="urn:microsoft.com/office/officeart/2005/8/layout/vList4"/>
    <dgm:cxn modelId="{2E1EC1D0-1525-450F-A518-22718ED5DBBA}" type="presOf" srcId="{4E134A07-538C-4925-9906-28EC23F57F81}" destId="{FCD80F08-66AB-454E-B5C4-74D2A1CF427C}" srcOrd="0" destOrd="5" presId="urn:microsoft.com/office/officeart/2005/8/layout/vList4"/>
    <dgm:cxn modelId="{AC6583D4-8F5E-44D3-ABC4-95580DCD2EBC}" type="presOf" srcId="{AF2D35BC-4A4B-4806-B20A-7492F8007432}" destId="{A09ADFFD-6398-4637-9396-8F980982670F}" srcOrd="0" destOrd="4" presId="urn:microsoft.com/office/officeart/2005/8/layout/vList4"/>
    <dgm:cxn modelId="{C91825FF-2767-4861-8167-94ABAACD2019}" srcId="{3BEFDC20-5FE4-4E66-8FB3-2FFF5ED7F8CA}" destId="{018B4831-6A59-4B34-B21B-04BC00E3B4C2}" srcOrd="0" destOrd="0" parTransId="{25A40387-BB08-4BC1-91F2-A514EEEB90CC}" sibTransId="{BE83CB44-8031-4B65-85D8-81F5499ECF2A}"/>
    <dgm:cxn modelId="{6694A9DD-44CD-4EE4-A19B-DBCB03AE8DA5}" type="presOf" srcId="{F42D70D7-124A-47CB-9321-78CB94BCAD56}" destId="{98E57D4A-27BF-4A10-8B07-60D8CF96099E}" srcOrd="1" destOrd="1" presId="urn:microsoft.com/office/officeart/2005/8/layout/vList4"/>
    <dgm:cxn modelId="{8764CD4A-50CB-4374-AF9F-DE0650B12895}" srcId="{31A73DE0-117E-4FCA-9884-6800BB4C7C8D}" destId="{E06C3721-D67C-4F2A-9C6B-DB617FD59BBC}" srcOrd="0" destOrd="0" parTransId="{AF45030E-03E6-490C-8B11-2EA0AE798FAD}" sibTransId="{D54C194D-ACD1-484F-96BE-A8626BB683A7}"/>
    <dgm:cxn modelId="{6D5981A8-6B44-4832-8EB0-A0F575A1D0D9}" type="presOf" srcId="{73EBB65A-ACBF-4514-AACE-A417BCA9FD42}" destId="{98E57D4A-27BF-4A10-8B07-60D8CF96099E}" srcOrd="1" destOrd="2" presId="urn:microsoft.com/office/officeart/2005/8/layout/vList4"/>
    <dgm:cxn modelId="{DA9AAC8A-F16E-47B9-9E38-7855361C8602}" type="presOf" srcId="{AF2D35BC-4A4B-4806-B20A-7492F8007432}" destId="{98E57D4A-27BF-4A10-8B07-60D8CF96099E}" srcOrd="1" destOrd="4" presId="urn:microsoft.com/office/officeart/2005/8/layout/vList4"/>
    <dgm:cxn modelId="{7FA66FC6-6ACD-4A8F-AE80-6CC6250624ED}" srcId="{FBF571DA-B9A6-43CA-80AB-97B88CA9513B}" destId="{2E6B26CB-F375-45B4-A455-ED42E8E9EE88}" srcOrd="3" destOrd="0" parTransId="{6D230D50-D9A8-4021-A8FC-283ACD89718B}" sibTransId="{5065C7D7-6E00-48FB-A27D-90A5FAFC2ACF}"/>
    <dgm:cxn modelId="{98D6D5ED-AAB4-401C-B2BC-D72C1EA74465}" srcId="{31A73DE0-117E-4FCA-9884-6800BB4C7C8D}" destId="{CC86AD8D-136F-4FB1-AE98-D1DCBF2930A8}" srcOrd="3" destOrd="0" parTransId="{08441460-0C63-450D-9079-53F5E6EFCDA0}" sibTransId="{2CDC196D-C8E1-484B-9DFA-C6150799EA7A}"/>
    <dgm:cxn modelId="{6A9CF554-BE69-4716-B88F-1BA7637CECA9}" srcId="{31A73DE0-117E-4FCA-9884-6800BB4C7C8D}" destId="{A28F2AB7-604F-4384-A154-24C5FE889809}" srcOrd="5" destOrd="0" parTransId="{17461662-BCF0-4EB9-8793-2D035C4EE984}" sibTransId="{F1760140-47F3-444B-BC13-42339676B0A4}"/>
    <dgm:cxn modelId="{24CDB132-2E86-45DE-B9BA-E331DA6AEA10}" srcId="{FBF571DA-B9A6-43CA-80AB-97B88CA9513B}" destId="{55D02C19-9863-4812-9D5D-A9FE50999ABE}" srcOrd="1" destOrd="0" parTransId="{3490F0A5-0A2A-458A-974D-95CD7A0415A8}" sibTransId="{DFE81A61-639B-4F61-999D-3CCA02347633}"/>
    <dgm:cxn modelId="{2ED9CC66-1311-4B8C-B34A-86334B5CED36}" type="presOf" srcId="{31A73DE0-117E-4FCA-9884-6800BB4C7C8D}" destId="{AD35C69C-19A6-4CC3-9D4F-B63FAC39D5F0}" srcOrd="1" destOrd="0" presId="urn:microsoft.com/office/officeart/2005/8/layout/vList4"/>
    <dgm:cxn modelId="{F96F492E-6991-4361-A9ED-921E77E8C317}" srcId="{3BEFDC20-5FE4-4E66-8FB3-2FFF5ED7F8CA}" destId="{FBF571DA-B9A6-43CA-80AB-97B88CA9513B}" srcOrd="2" destOrd="0" parTransId="{46875406-CE9F-4D1E-9B95-9F22B460823E}" sibTransId="{0FEFCD75-54E1-46D5-B472-BAACC1AD2B3A}"/>
    <dgm:cxn modelId="{19958B7F-FC6E-42AD-9B38-FE28FD726F66}" type="presOf" srcId="{31A73DE0-117E-4FCA-9884-6800BB4C7C8D}" destId="{FCD80F08-66AB-454E-B5C4-74D2A1CF427C}" srcOrd="0" destOrd="0" presId="urn:microsoft.com/office/officeart/2005/8/layout/vList4"/>
    <dgm:cxn modelId="{53CFF53E-5849-4EF5-9CE8-53897A7477CD}" type="presOf" srcId="{7BD2F4A3-2194-454C-A38E-860A9454263E}" destId="{98E57D4A-27BF-4A10-8B07-60D8CF96099E}" srcOrd="1" destOrd="3" presId="urn:microsoft.com/office/officeart/2005/8/layout/vList4"/>
    <dgm:cxn modelId="{6DC1839B-9034-4F05-A01D-459BE9CDCEDD}" type="presOf" srcId="{018B4831-6A59-4B34-B21B-04BC00E3B4C2}" destId="{A09ADFFD-6398-4637-9396-8F980982670F}" srcOrd="0" destOrd="0" presId="urn:microsoft.com/office/officeart/2005/8/layout/vList4"/>
    <dgm:cxn modelId="{E9721ADE-5A7D-4FBD-9E9C-C43A6184BC43}" type="presOf" srcId="{CC86AD8D-136F-4FB1-AE98-D1DCBF2930A8}" destId="{AD35C69C-19A6-4CC3-9D4F-B63FAC39D5F0}" srcOrd="1" destOrd="4" presId="urn:microsoft.com/office/officeart/2005/8/layout/vList4"/>
    <dgm:cxn modelId="{AAE21B14-CF82-48B5-826D-9D8BB5AB6D6D}" srcId="{FBF571DA-B9A6-43CA-80AB-97B88CA9513B}" destId="{80272219-46A8-4359-A4F0-1BBD45066E07}" srcOrd="4" destOrd="0" parTransId="{24C69AD4-75C0-490F-8E1F-A8137066F738}" sibTransId="{7D9A746A-AE14-4918-AA22-EF955C99FEB3}"/>
    <dgm:cxn modelId="{EDBC5023-D270-49D5-8870-BBE020BA9326}" type="presOf" srcId="{42B257B5-AEF0-4C25-BF3C-0248D37FBFF4}" destId="{FCD80F08-66AB-454E-B5C4-74D2A1CF427C}" srcOrd="0" destOrd="3" presId="urn:microsoft.com/office/officeart/2005/8/layout/vList4"/>
    <dgm:cxn modelId="{3C9B5516-574C-4B67-9924-1BBD636C789B}" type="presOf" srcId="{98F310C2-1E79-4246-B288-52A8E6E6A8B8}" destId="{AD35C69C-19A6-4CC3-9D4F-B63FAC39D5F0}" srcOrd="1" destOrd="2" presId="urn:microsoft.com/office/officeart/2005/8/layout/vList4"/>
    <dgm:cxn modelId="{5728A393-7647-4377-9E76-1B32B40ADE84}" srcId="{31A73DE0-117E-4FCA-9884-6800BB4C7C8D}" destId="{98F310C2-1E79-4246-B288-52A8E6E6A8B8}" srcOrd="1" destOrd="0" parTransId="{8349F4BC-D151-4382-B1BE-6E6ECAA42A4E}" sibTransId="{89E1D20F-A52A-4D61-A0D7-1DB770929F53}"/>
    <dgm:cxn modelId="{C461FA4C-66FA-4D78-ABFB-D2322423840A}" type="presOf" srcId="{73EBB65A-ACBF-4514-AACE-A417BCA9FD42}" destId="{A09ADFFD-6398-4637-9396-8F980982670F}" srcOrd="0" destOrd="2" presId="urn:microsoft.com/office/officeart/2005/8/layout/vList4"/>
    <dgm:cxn modelId="{109B5376-76C1-4310-96ED-16421D629235}" srcId="{FBF571DA-B9A6-43CA-80AB-97B88CA9513B}" destId="{9483C635-3855-4450-AC30-CFB1B766EDF9}" srcOrd="2" destOrd="0" parTransId="{12348FFD-66E8-4EBE-AFD1-084FDA425A2E}" sibTransId="{2DD54E51-254A-483E-82AE-24295D01DA21}"/>
    <dgm:cxn modelId="{EC0419BF-9E2D-4E03-BFDC-F7182477CD25}" type="presOf" srcId="{98F310C2-1E79-4246-B288-52A8E6E6A8B8}" destId="{FCD80F08-66AB-454E-B5C4-74D2A1CF427C}" srcOrd="0" destOrd="2" presId="urn:microsoft.com/office/officeart/2005/8/layout/vList4"/>
    <dgm:cxn modelId="{388BE4A4-58EB-47D6-9561-EF46B8DEEF36}" srcId="{31A73DE0-117E-4FCA-9884-6800BB4C7C8D}" destId="{42B257B5-AEF0-4C25-BF3C-0248D37FBFF4}" srcOrd="2" destOrd="0" parTransId="{0E8D9F59-7CCC-43BC-9375-FB4F08AFA27F}" sibTransId="{EFB52509-CB07-4946-9B48-F3C4FBF5A7B9}"/>
    <dgm:cxn modelId="{9002DAC8-86B5-4BE9-B914-7BE8844645E7}" type="presOf" srcId="{2E6B26CB-F375-45B4-A455-ED42E8E9EE88}" destId="{708DB760-A32C-4F97-A214-97F7477E7333}" srcOrd="1" destOrd="4" presId="urn:microsoft.com/office/officeart/2005/8/layout/vList4"/>
    <dgm:cxn modelId="{8312EAEC-3D3C-4435-9894-599F49F1CFDE}" type="presOf" srcId="{7BD2F4A3-2194-454C-A38E-860A9454263E}" destId="{A09ADFFD-6398-4637-9396-8F980982670F}" srcOrd="0" destOrd="3" presId="urn:microsoft.com/office/officeart/2005/8/layout/vList4"/>
    <dgm:cxn modelId="{DD4E2A30-0E1F-4DCD-8793-A338D932B4F0}" srcId="{018B4831-6A59-4B34-B21B-04BC00E3B4C2}" destId="{7BD2F4A3-2194-454C-A38E-860A9454263E}" srcOrd="2" destOrd="0" parTransId="{8E23DE3D-F34A-4747-AF10-158407EC671F}" sibTransId="{9659888D-4668-4932-BBD4-5B7975134F9F}"/>
    <dgm:cxn modelId="{0B15AEB7-C92A-4268-83C8-8CCD7E326E91}" srcId="{018B4831-6A59-4B34-B21B-04BC00E3B4C2}" destId="{F42D70D7-124A-47CB-9321-78CB94BCAD56}" srcOrd="0" destOrd="0" parTransId="{A91EFFC4-0889-40CE-AEDF-3DA38C6F010A}" sibTransId="{CED78F8D-56AD-44BB-AAEF-4FA44B2E8015}"/>
    <dgm:cxn modelId="{7346F4B3-8D94-43EE-AD3E-C1AB4CCAB25A}" type="presOf" srcId="{FD12FEA0-489D-4368-8B7C-5B4F9181CAE1}" destId="{708DB760-A32C-4F97-A214-97F7477E7333}" srcOrd="1" destOrd="1" presId="urn:microsoft.com/office/officeart/2005/8/layout/vList4"/>
    <dgm:cxn modelId="{D1E5B961-A41D-47C0-9D5E-1A1C85363534}" srcId="{31A73DE0-117E-4FCA-9884-6800BB4C7C8D}" destId="{4E134A07-538C-4925-9906-28EC23F57F81}" srcOrd="4" destOrd="0" parTransId="{BF7D95E5-86D5-43C3-878B-1B0213E7EAE0}" sibTransId="{7370A441-37D5-4734-8A0F-AF50AC94B017}"/>
    <dgm:cxn modelId="{1495198C-67AF-47FE-81F6-C7E79D6F29C5}" type="presOf" srcId="{3BEFDC20-5FE4-4E66-8FB3-2FFF5ED7F8CA}" destId="{08C6E010-E0B2-48FC-B9FA-E61497A87ADA}" srcOrd="0" destOrd="0" presId="urn:microsoft.com/office/officeart/2005/8/layout/vList4"/>
    <dgm:cxn modelId="{CE38C175-2615-4465-A93D-E8DA6FADF96E}" type="presOf" srcId="{2402421E-E45F-48E3-A58B-984932BDC514}" destId="{FE316FAD-D5E4-4C7A-A72D-E03319FD4F29}" srcOrd="0" destOrd="6" presId="urn:microsoft.com/office/officeart/2005/8/layout/vList4"/>
    <dgm:cxn modelId="{9DC4E936-FB91-465A-9B33-7BCE4F6A0665}" type="presOf" srcId="{80272219-46A8-4359-A4F0-1BBD45066E07}" destId="{708DB760-A32C-4F97-A214-97F7477E7333}" srcOrd="1" destOrd="5" presId="urn:microsoft.com/office/officeart/2005/8/layout/vList4"/>
    <dgm:cxn modelId="{A281B16B-19DC-4DCD-937B-F5E6A10FFF64}" type="presOf" srcId="{9483C635-3855-4450-AC30-CFB1B766EDF9}" destId="{708DB760-A32C-4F97-A214-97F7477E7333}" srcOrd="1" destOrd="3" presId="urn:microsoft.com/office/officeart/2005/8/layout/vList4"/>
    <dgm:cxn modelId="{728920BD-0196-4485-AF0E-273F05D8DF83}" type="presOf" srcId="{A28F2AB7-604F-4384-A154-24C5FE889809}" destId="{FCD80F08-66AB-454E-B5C4-74D2A1CF427C}" srcOrd="0" destOrd="6" presId="urn:microsoft.com/office/officeart/2005/8/layout/vList4"/>
    <dgm:cxn modelId="{99227457-1222-477D-B72E-C10FAA4CCE4A}" type="presOf" srcId="{FD12FEA0-489D-4368-8B7C-5B4F9181CAE1}" destId="{FE316FAD-D5E4-4C7A-A72D-E03319FD4F29}" srcOrd="0" destOrd="1" presId="urn:microsoft.com/office/officeart/2005/8/layout/vList4"/>
    <dgm:cxn modelId="{D6D74155-DB19-4D6D-9A92-C0DBAC10EB58}" srcId="{3BEFDC20-5FE4-4E66-8FB3-2FFF5ED7F8CA}" destId="{31A73DE0-117E-4FCA-9884-6800BB4C7C8D}" srcOrd="1" destOrd="0" parTransId="{B702A92D-0E73-4BA5-9708-23C551C9AF5F}" sibTransId="{2348EB92-8D4C-46AC-A23B-E64CC0F0FC8C}"/>
    <dgm:cxn modelId="{6682EAC7-127F-448B-AECD-6CEC79D7C60C}" type="presOf" srcId="{FBF571DA-B9A6-43CA-80AB-97B88CA9513B}" destId="{708DB760-A32C-4F97-A214-97F7477E7333}" srcOrd="1" destOrd="0" presId="urn:microsoft.com/office/officeart/2005/8/layout/vList4"/>
    <dgm:cxn modelId="{1F1A8446-EA0C-4463-8564-2DD011052967}" srcId="{018B4831-6A59-4B34-B21B-04BC00E3B4C2}" destId="{AF2D35BC-4A4B-4806-B20A-7492F8007432}" srcOrd="3" destOrd="0" parTransId="{EB8BDD7E-E3A3-430B-9014-C114F0B51FE5}" sibTransId="{7B65F876-E59B-48CC-8803-B47E65A1B42F}"/>
    <dgm:cxn modelId="{8619C0F0-8F9D-442D-9D5A-926C8B941011}" srcId="{FBF571DA-B9A6-43CA-80AB-97B88CA9513B}" destId="{2402421E-E45F-48E3-A58B-984932BDC514}" srcOrd="5" destOrd="0" parTransId="{527836C3-6F3B-47AC-9744-EFC7B7242CAD}" sibTransId="{139ECC6D-BAC9-4966-999C-1092391D642E}"/>
    <dgm:cxn modelId="{45F89106-A9A7-4B13-94F6-D1707EA68C65}" srcId="{FBF571DA-B9A6-43CA-80AB-97B88CA9513B}" destId="{D1CE85D1-BB98-48EC-BD5B-74B9E722BCAF}" srcOrd="6" destOrd="0" parTransId="{3269F66A-3649-4E11-9C20-85F2389C0054}" sibTransId="{21739998-BD90-412C-AF2E-81FDFCC9A4B4}"/>
    <dgm:cxn modelId="{5E4D531C-2FF7-49A1-ADA0-239C08DC75DB}" type="presOf" srcId="{55D02C19-9863-4812-9D5D-A9FE50999ABE}" destId="{FE316FAD-D5E4-4C7A-A72D-E03319FD4F29}" srcOrd="0" destOrd="2" presId="urn:microsoft.com/office/officeart/2005/8/layout/vList4"/>
    <dgm:cxn modelId="{AA5356CE-0EF6-40AB-B338-7AEACB3955CF}" type="presOf" srcId="{2E6B26CB-F375-45B4-A455-ED42E8E9EE88}" destId="{FE316FAD-D5E4-4C7A-A72D-E03319FD4F29}" srcOrd="0" destOrd="4" presId="urn:microsoft.com/office/officeart/2005/8/layout/vList4"/>
    <dgm:cxn modelId="{585102AC-BFA4-4783-A294-2C36C994B53E}" type="presOf" srcId="{E06C3721-D67C-4F2A-9C6B-DB617FD59BBC}" destId="{FCD80F08-66AB-454E-B5C4-74D2A1CF427C}" srcOrd="0" destOrd="1" presId="urn:microsoft.com/office/officeart/2005/8/layout/vList4"/>
    <dgm:cxn modelId="{E66DD919-3F4D-4C3E-808D-D2991B9B1B97}" type="presOf" srcId="{D1CE85D1-BB98-48EC-BD5B-74B9E722BCAF}" destId="{708DB760-A32C-4F97-A214-97F7477E7333}" srcOrd="1" destOrd="7" presId="urn:microsoft.com/office/officeart/2005/8/layout/vList4"/>
    <dgm:cxn modelId="{29804341-D45C-4608-A11E-DDB824431F91}" srcId="{018B4831-6A59-4B34-B21B-04BC00E3B4C2}" destId="{73EBB65A-ACBF-4514-AACE-A417BCA9FD42}" srcOrd="1" destOrd="0" parTransId="{6E3E4CD6-EB02-4063-B023-AE674DD0E5C6}" sibTransId="{9A3CCC58-BA6D-4613-9261-4A3743E5E3DB}"/>
    <dgm:cxn modelId="{DB4BB66E-3F5F-47BC-9F83-569DEAF29AAA}" type="presOf" srcId="{CC86AD8D-136F-4FB1-AE98-D1DCBF2930A8}" destId="{FCD80F08-66AB-454E-B5C4-74D2A1CF427C}" srcOrd="0" destOrd="4" presId="urn:microsoft.com/office/officeart/2005/8/layout/vList4"/>
    <dgm:cxn modelId="{01633687-528F-4329-A791-224537474D0F}" type="presOf" srcId="{9483C635-3855-4450-AC30-CFB1B766EDF9}" destId="{FE316FAD-D5E4-4C7A-A72D-E03319FD4F29}" srcOrd="0" destOrd="3" presId="urn:microsoft.com/office/officeart/2005/8/layout/vList4"/>
    <dgm:cxn modelId="{43350369-C8ED-4399-A08C-0344552FD8B2}" type="presParOf" srcId="{08C6E010-E0B2-48FC-B9FA-E61497A87ADA}" destId="{1EE697DE-4DC0-47A4-BF1D-9B2F88CC95B4}" srcOrd="0" destOrd="0" presId="urn:microsoft.com/office/officeart/2005/8/layout/vList4"/>
    <dgm:cxn modelId="{2423BDAE-2FEB-4AAB-8511-692AD99CA131}" type="presParOf" srcId="{1EE697DE-4DC0-47A4-BF1D-9B2F88CC95B4}" destId="{A09ADFFD-6398-4637-9396-8F980982670F}" srcOrd="0" destOrd="0" presId="urn:microsoft.com/office/officeart/2005/8/layout/vList4"/>
    <dgm:cxn modelId="{5702C035-2BAC-40AE-8BDA-68112F3711E1}" type="presParOf" srcId="{1EE697DE-4DC0-47A4-BF1D-9B2F88CC95B4}" destId="{0E353CFB-3BE2-49E6-AB8B-2F5DAF89DA94}" srcOrd="1" destOrd="0" presId="urn:microsoft.com/office/officeart/2005/8/layout/vList4"/>
    <dgm:cxn modelId="{1F1DAB94-47F9-43C2-B1C4-ACB47B620918}" type="presParOf" srcId="{1EE697DE-4DC0-47A4-BF1D-9B2F88CC95B4}" destId="{98E57D4A-27BF-4A10-8B07-60D8CF96099E}" srcOrd="2" destOrd="0" presId="urn:microsoft.com/office/officeart/2005/8/layout/vList4"/>
    <dgm:cxn modelId="{976F3F8F-7C59-4E47-8FA1-BC10D8E7B91B}" type="presParOf" srcId="{08C6E010-E0B2-48FC-B9FA-E61497A87ADA}" destId="{4DAC3171-C94D-4984-92AB-7870FBD684CB}" srcOrd="1" destOrd="0" presId="urn:microsoft.com/office/officeart/2005/8/layout/vList4"/>
    <dgm:cxn modelId="{F9543B6F-D0A3-46ED-8686-787F78BF8D83}" type="presParOf" srcId="{08C6E010-E0B2-48FC-B9FA-E61497A87ADA}" destId="{53D53E46-A195-4A75-9D81-822FDC883D68}" srcOrd="2" destOrd="0" presId="urn:microsoft.com/office/officeart/2005/8/layout/vList4"/>
    <dgm:cxn modelId="{E0EA8841-2E9D-44C3-AE5D-5ADF36D10C63}" type="presParOf" srcId="{53D53E46-A195-4A75-9D81-822FDC883D68}" destId="{FCD80F08-66AB-454E-B5C4-74D2A1CF427C}" srcOrd="0" destOrd="0" presId="urn:microsoft.com/office/officeart/2005/8/layout/vList4"/>
    <dgm:cxn modelId="{9F649609-0A48-4A98-A0E9-3DF24584E69D}" type="presParOf" srcId="{53D53E46-A195-4A75-9D81-822FDC883D68}" destId="{A1050FA1-1260-4A2F-9C87-9603872BDF6B}" srcOrd="1" destOrd="0" presId="urn:microsoft.com/office/officeart/2005/8/layout/vList4"/>
    <dgm:cxn modelId="{769D8357-A70A-4365-928C-A8EF2D8209C2}" type="presParOf" srcId="{53D53E46-A195-4A75-9D81-822FDC883D68}" destId="{AD35C69C-19A6-4CC3-9D4F-B63FAC39D5F0}" srcOrd="2" destOrd="0" presId="urn:microsoft.com/office/officeart/2005/8/layout/vList4"/>
    <dgm:cxn modelId="{2B0F84B9-6903-4873-A2FD-6AA6F87F5328}" type="presParOf" srcId="{08C6E010-E0B2-48FC-B9FA-E61497A87ADA}" destId="{96C35502-A4BF-42D5-95BE-E499D3ED7C85}" srcOrd="3" destOrd="0" presId="urn:microsoft.com/office/officeart/2005/8/layout/vList4"/>
    <dgm:cxn modelId="{DC738444-82D8-4D38-BABF-5598C4703C82}" type="presParOf" srcId="{08C6E010-E0B2-48FC-B9FA-E61497A87ADA}" destId="{9E1A34D9-AD15-4CC8-91F2-D5BD759F5B2A}" srcOrd="4" destOrd="0" presId="urn:microsoft.com/office/officeart/2005/8/layout/vList4"/>
    <dgm:cxn modelId="{0079E8B9-E4E9-46AB-8B45-91C5B6AE2BE9}" type="presParOf" srcId="{9E1A34D9-AD15-4CC8-91F2-D5BD759F5B2A}" destId="{FE316FAD-D5E4-4C7A-A72D-E03319FD4F29}" srcOrd="0" destOrd="0" presId="urn:microsoft.com/office/officeart/2005/8/layout/vList4"/>
    <dgm:cxn modelId="{A581555F-E2A1-45A6-8632-E178C0C24318}" type="presParOf" srcId="{9E1A34D9-AD15-4CC8-91F2-D5BD759F5B2A}" destId="{0D3F2597-0158-4235-93BA-3CCC33A1B5AE}" srcOrd="1" destOrd="0" presId="urn:microsoft.com/office/officeart/2005/8/layout/vList4"/>
    <dgm:cxn modelId="{0F243DB9-1AB9-41A0-9E94-67AAF541AE7C}" type="presParOf" srcId="{9E1A34D9-AD15-4CC8-91F2-D5BD759F5B2A}" destId="{708DB760-A32C-4F97-A214-97F7477E733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BEFDC20-5FE4-4E66-8FB3-2FFF5ED7F8CA}" type="doc">
      <dgm:prSet loTypeId="urn:microsoft.com/office/officeart/2005/8/layout/vList4" loCatId="list" qsTypeId="urn:microsoft.com/office/officeart/2005/8/quickstyle/3d1" qsCatId="3D" csTypeId="urn:microsoft.com/office/officeart/2005/8/colors/colorful3" csCatId="colorful" phldr="1"/>
      <dgm:spPr/>
      <dgm:t>
        <a:bodyPr/>
        <a:lstStyle/>
        <a:p>
          <a:endParaRPr lang="en-IN"/>
        </a:p>
      </dgm:t>
    </dgm:pt>
    <dgm:pt modelId="{2E10B1FF-B1FD-4135-AE36-CDDEB3114BC2}">
      <dgm:prSet phldrT="[Text]"/>
      <dgm:spPr/>
      <dgm:t>
        <a:bodyPr/>
        <a:lstStyle/>
        <a:p>
          <a:r>
            <a:rPr lang="en-IN" dirty="0"/>
            <a:t>Support for implementation</a:t>
          </a:r>
        </a:p>
      </dgm:t>
    </dgm:pt>
    <dgm:pt modelId="{998015AD-CA42-4F54-A022-787F9F58756C}" type="parTrans" cxnId="{52EC5E67-5F16-49E1-9B01-AB9697C6C7D7}">
      <dgm:prSet/>
      <dgm:spPr/>
      <dgm:t>
        <a:bodyPr/>
        <a:lstStyle/>
        <a:p>
          <a:endParaRPr lang="en-IN"/>
        </a:p>
      </dgm:t>
    </dgm:pt>
    <dgm:pt modelId="{C9CBD70B-179B-4DD0-8FE7-88912AD7770D}" type="sibTrans" cxnId="{52EC5E67-5F16-49E1-9B01-AB9697C6C7D7}">
      <dgm:prSet/>
      <dgm:spPr/>
      <dgm:t>
        <a:bodyPr/>
        <a:lstStyle/>
        <a:p>
          <a:endParaRPr lang="en-IN"/>
        </a:p>
      </dgm:t>
    </dgm:pt>
    <dgm:pt modelId="{92793973-2B02-4EE9-8374-21D9024689D0}">
      <dgm:prSet phldrT="[Text]"/>
      <dgm:spPr/>
      <dgm:t>
        <a:bodyPr/>
        <a:lstStyle/>
        <a:p>
          <a:r>
            <a:rPr lang="en-IN" dirty="0"/>
            <a:t>Provide techno-commercial offer</a:t>
          </a:r>
        </a:p>
      </dgm:t>
    </dgm:pt>
    <dgm:pt modelId="{746622A9-D8E7-4BD4-956C-BBC0B1A9849C}" type="parTrans" cxnId="{3141E195-6D90-4CD4-B2DD-DDC1758172CE}">
      <dgm:prSet/>
      <dgm:spPr/>
      <dgm:t>
        <a:bodyPr/>
        <a:lstStyle/>
        <a:p>
          <a:endParaRPr lang="en-IN"/>
        </a:p>
      </dgm:t>
    </dgm:pt>
    <dgm:pt modelId="{00A97158-2068-4E5A-8EB1-85253FDE21F9}" type="sibTrans" cxnId="{3141E195-6D90-4CD4-B2DD-DDC1758172CE}">
      <dgm:prSet/>
      <dgm:spPr/>
      <dgm:t>
        <a:bodyPr/>
        <a:lstStyle/>
        <a:p>
          <a:endParaRPr lang="en-IN"/>
        </a:p>
      </dgm:t>
    </dgm:pt>
    <dgm:pt modelId="{517350AE-4ACB-45F1-9EB3-A5BAB444F447}">
      <dgm:prSet phldrT="[Text]"/>
      <dgm:spPr/>
      <dgm:t>
        <a:bodyPr/>
        <a:lstStyle/>
        <a:p>
          <a:r>
            <a:rPr lang="en-IN" dirty="0"/>
            <a:t>Designated Consumers (DCs)</a:t>
          </a:r>
        </a:p>
      </dgm:t>
    </dgm:pt>
    <dgm:pt modelId="{043F5F6F-955F-4AD9-9C07-3E8038767274}" type="parTrans" cxnId="{22810271-8E7C-4B1D-A206-D6E3B1C5DD52}">
      <dgm:prSet/>
      <dgm:spPr/>
      <dgm:t>
        <a:bodyPr/>
        <a:lstStyle/>
        <a:p>
          <a:endParaRPr lang="en-IN"/>
        </a:p>
      </dgm:t>
    </dgm:pt>
    <dgm:pt modelId="{69F339D4-F5C5-440E-BA20-209776FFC505}" type="sibTrans" cxnId="{22810271-8E7C-4B1D-A206-D6E3B1C5DD52}">
      <dgm:prSet/>
      <dgm:spPr/>
      <dgm:t>
        <a:bodyPr/>
        <a:lstStyle/>
        <a:p>
          <a:endParaRPr lang="en-IN"/>
        </a:p>
      </dgm:t>
    </dgm:pt>
    <dgm:pt modelId="{05DF98E8-2684-49FA-9FB3-AE4224D75CFC}">
      <dgm:prSet phldrT="[Text]"/>
      <dgm:spPr/>
      <dgm:t>
        <a:bodyPr/>
        <a:lstStyle/>
        <a:p>
          <a:r>
            <a:rPr lang="en-IN" dirty="0"/>
            <a:t>Original Equipment Manufacturer (OEM)</a:t>
          </a:r>
        </a:p>
      </dgm:t>
    </dgm:pt>
    <dgm:pt modelId="{00037520-09D2-41BA-B780-641CEEE616F3}" type="parTrans" cxnId="{EB98C435-0ED9-47A0-A7A0-B5FEBE7F9A6C}">
      <dgm:prSet/>
      <dgm:spPr/>
      <dgm:t>
        <a:bodyPr/>
        <a:lstStyle/>
        <a:p>
          <a:endParaRPr lang="en-IN"/>
        </a:p>
      </dgm:t>
    </dgm:pt>
    <dgm:pt modelId="{3236525F-9B18-4A3F-80D9-1993C8CBFC87}" type="sibTrans" cxnId="{EB98C435-0ED9-47A0-A7A0-B5FEBE7F9A6C}">
      <dgm:prSet/>
      <dgm:spPr/>
      <dgm:t>
        <a:bodyPr/>
        <a:lstStyle/>
        <a:p>
          <a:endParaRPr lang="en-IN"/>
        </a:p>
      </dgm:t>
    </dgm:pt>
    <dgm:pt modelId="{3D01A3B4-0FAD-4172-B3AD-C7CC3FBE5865}">
      <dgm:prSet phldrT="[Text]"/>
      <dgm:spPr/>
      <dgm:t>
        <a:bodyPr/>
        <a:lstStyle/>
        <a:p>
          <a:r>
            <a:rPr lang="en-IN" dirty="0"/>
            <a:t>Submit </a:t>
          </a:r>
          <a:r>
            <a:rPr lang="en-IN" dirty="0" err="1"/>
            <a:t>EoI</a:t>
          </a:r>
          <a:endParaRPr lang="en-IN" dirty="0"/>
        </a:p>
      </dgm:t>
    </dgm:pt>
    <dgm:pt modelId="{EA9D0052-556A-4909-9CD8-DB4B9EF5791F}" type="parTrans" cxnId="{F1991971-9DDB-4AA9-9156-C8B622F6932E}">
      <dgm:prSet/>
      <dgm:spPr/>
      <dgm:t>
        <a:bodyPr/>
        <a:lstStyle/>
        <a:p>
          <a:endParaRPr lang="en-IN"/>
        </a:p>
      </dgm:t>
    </dgm:pt>
    <dgm:pt modelId="{A56B66F1-E23F-473B-AC3D-83D62BEB4403}" type="sibTrans" cxnId="{F1991971-9DDB-4AA9-9156-C8B622F6932E}">
      <dgm:prSet/>
      <dgm:spPr/>
      <dgm:t>
        <a:bodyPr/>
        <a:lstStyle/>
        <a:p>
          <a:endParaRPr lang="en-IN"/>
        </a:p>
      </dgm:t>
    </dgm:pt>
    <dgm:pt modelId="{E48BF4C7-BE47-49FB-81A6-38A30D7C2C19}">
      <dgm:prSet phldrT="[Text]"/>
      <dgm:spPr/>
      <dgm:t>
        <a:bodyPr/>
        <a:lstStyle/>
        <a:p>
          <a:r>
            <a:rPr lang="en-IN" dirty="0"/>
            <a:t>Approval for project</a:t>
          </a:r>
        </a:p>
      </dgm:t>
    </dgm:pt>
    <dgm:pt modelId="{0972B01B-9A39-4F22-9553-A53134F52F87}" type="parTrans" cxnId="{AB466A9F-60C3-40F1-9134-5A604A9EE2AD}">
      <dgm:prSet/>
      <dgm:spPr/>
      <dgm:t>
        <a:bodyPr/>
        <a:lstStyle/>
        <a:p>
          <a:endParaRPr lang="en-IN"/>
        </a:p>
      </dgm:t>
    </dgm:pt>
    <dgm:pt modelId="{F30480F6-F6B0-4F55-ABA5-372E3D0F7A0A}" type="sibTrans" cxnId="{AB466A9F-60C3-40F1-9134-5A604A9EE2AD}">
      <dgm:prSet/>
      <dgm:spPr/>
      <dgm:t>
        <a:bodyPr/>
        <a:lstStyle/>
        <a:p>
          <a:endParaRPr lang="en-IN"/>
        </a:p>
      </dgm:t>
    </dgm:pt>
    <dgm:pt modelId="{D03504EE-E40A-4B84-BE25-7CBF89DC12E3}">
      <dgm:prSet phldrT="[Text]"/>
      <dgm:spPr/>
      <dgm:t>
        <a:bodyPr/>
        <a:lstStyle/>
        <a:p>
          <a:r>
            <a:rPr lang="en-IN" dirty="0"/>
            <a:t>Support for M&amp;V</a:t>
          </a:r>
        </a:p>
      </dgm:t>
    </dgm:pt>
    <dgm:pt modelId="{6A0EBF2D-24D3-4A75-B74E-A201F7F6A693}" type="parTrans" cxnId="{843037AD-C8B3-4CAD-8BD8-1F4FC02A90CA}">
      <dgm:prSet/>
      <dgm:spPr/>
      <dgm:t>
        <a:bodyPr/>
        <a:lstStyle/>
        <a:p>
          <a:endParaRPr lang="en-IN"/>
        </a:p>
      </dgm:t>
    </dgm:pt>
    <dgm:pt modelId="{AC1E2F1B-D7F9-4DAB-889C-366B6BC60083}" type="sibTrans" cxnId="{843037AD-C8B3-4CAD-8BD8-1F4FC02A90CA}">
      <dgm:prSet/>
      <dgm:spPr/>
      <dgm:t>
        <a:bodyPr/>
        <a:lstStyle/>
        <a:p>
          <a:endParaRPr lang="en-IN"/>
        </a:p>
      </dgm:t>
    </dgm:pt>
    <dgm:pt modelId="{A0EBA53F-614B-450E-B8BA-487A2C0762F0}">
      <dgm:prSet phldrT="[Text]"/>
      <dgm:spPr/>
      <dgm:t>
        <a:bodyPr/>
        <a:lstStyle/>
        <a:p>
          <a:r>
            <a:rPr lang="en-IN" dirty="0"/>
            <a:t>EPC of project</a:t>
          </a:r>
        </a:p>
      </dgm:t>
    </dgm:pt>
    <dgm:pt modelId="{EBBC4BC5-B71E-4FDE-90EA-0AA15698DCCA}" type="parTrans" cxnId="{D04164EB-96E2-45CB-AC31-4672BBDE9C1E}">
      <dgm:prSet/>
      <dgm:spPr/>
      <dgm:t>
        <a:bodyPr/>
        <a:lstStyle/>
        <a:p>
          <a:endParaRPr lang="en-IN"/>
        </a:p>
      </dgm:t>
    </dgm:pt>
    <dgm:pt modelId="{B9140929-065F-48A3-8F04-347A2BE9B53E}" type="sibTrans" cxnId="{D04164EB-96E2-45CB-AC31-4672BBDE9C1E}">
      <dgm:prSet/>
      <dgm:spPr/>
      <dgm:t>
        <a:bodyPr/>
        <a:lstStyle/>
        <a:p>
          <a:endParaRPr lang="en-IN"/>
        </a:p>
      </dgm:t>
    </dgm:pt>
    <dgm:pt modelId="{B2A8CDEF-EF4B-4390-B8F9-BA0E118EAF5F}">
      <dgm:prSet phldrT="[Text]"/>
      <dgm:spPr/>
      <dgm:t>
        <a:bodyPr/>
        <a:lstStyle/>
        <a:p>
          <a:r>
            <a:rPr lang="en-IN" dirty="0"/>
            <a:t>Approval for Implementation of project</a:t>
          </a:r>
        </a:p>
      </dgm:t>
    </dgm:pt>
    <dgm:pt modelId="{20E9153C-E98C-48DA-AE14-509E39DC0BBE}" type="parTrans" cxnId="{FE91364F-F99A-4F0E-A22C-9DACD5E839EE}">
      <dgm:prSet/>
      <dgm:spPr/>
      <dgm:t>
        <a:bodyPr/>
        <a:lstStyle/>
        <a:p>
          <a:endParaRPr lang="en-IN"/>
        </a:p>
      </dgm:t>
    </dgm:pt>
    <dgm:pt modelId="{73B51FEA-9510-4657-86F3-D6CCE8F78B19}" type="sibTrans" cxnId="{FE91364F-F99A-4F0E-A22C-9DACD5E839EE}">
      <dgm:prSet/>
      <dgm:spPr/>
      <dgm:t>
        <a:bodyPr/>
        <a:lstStyle/>
        <a:p>
          <a:endParaRPr lang="en-IN"/>
        </a:p>
      </dgm:t>
    </dgm:pt>
    <dgm:pt modelId="{E4B5094B-F063-4E34-AF0E-079E9ACF0225}">
      <dgm:prSet phldrT="[Text]"/>
      <dgm:spPr/>
      <dgm:t>
        <a:bodyPr/>
        <a:lstStyle/>
        <a:p>
          <a:r>
            <a:rPr lang="en-US" dirty="0"/>
            <a:t>Suggest more Innovative </a:t>
          </a:r>
          <a:r>
            <a:rPr lang="en-US" dirty="0" err="1"/>
            <a:t>technologyies</a:t>
          </a:r>
          <a:endParaRPr lang="en-IN" dirty="0"/>
        </a:p>
      </dgm:t>
    </dgm:pt>
    <dgm:pt modelId="{14BA95FA-45D0-4AB3-A884-A98F56F4FACA}" type="parTrans" cxnId="{4ADB95E1-3A20-40AA-929F-AD91765A3A6D}">
      <dgm:prSet/>
      <dgm:spPr/>
      <dgm:t>
        <a:bodyPr/>
        <a:lstStyle/>
        <a:p>
          <a:endParaRPr lang="en-IN"/>
        </a:p>
      </dgm:t>
    </dgm:pt>
    <dgm:pt modelId="{2A06F9EF-61E4-4959-828C-D7E1444566D0}" type="sibTrans" cxnId="{4ADB95E1-3A20-40AA-929F-AD91765A3A6D}">
      <dgm:prSet/>
      <dgm:spPr/>
      <dgm:t>
        <a:bodyPr/>
        <a:lstStyle/>
        <a:p>
          <a:endParaRPr lang="en-IN"/>
        </a:p>
      </dgm:t>
    </dgm:pt>
    <dgm:pt modelId="{08C6E010-E0B2-48FC-B9FA-E61497A87ADA}" type="pres">
      <dgm:prSet presAssocID="{3BEFDC20-5FE4-4E66-8FB3-2FFF5ED7F8CA}" presName="linear" presStyleCnt="0">
        <dgm:presLayoutVars>
          <dgm:dir/>
          <dgm:resizeHandles val="exact"/>
        </dgm:presLayoutVars>
      </dgm:prSet>
      <dgm:spPr/>
      <dgm:t>
        <a:bodyPr/>
        <a:lstStyle/>
        <a:p>
          <a:endParaRPr lang="en-US"/>
        </a:p>
      </dgm:t>
    </dgm:pt>
    <dgm:pt modelId="{34E470A3-4FED-4B3B-AA83-D61620F75132}" type="pres">
      <dgm:prSet presAssocID="{517350AE-4ACB-45F1-9EB3-A5BAB444F447}" presName="comp" presStyleCnt="0"/>
      <dgm:spPr/>
    </dgm:pt>
    <dgm:pt modelId="{F822DA39-6F80-4D48-9690-F98560168CEF}" type="pres">
      <dgm:prSet presAssocID="{517350AE-4ACB-45F1-9EB3-A5BAB444F447}" presName="box" presStyleLbl="node1" presStyleIdx="0" presStyleCnt="2"/>
      <dgm:spPr/>
      <dgm:t>
        <a:bodyPr/>
        <a:lstStyle/>
        <a:p>
          <a:endParaRPr lang="en-US"/>
        </a:p>
      </dgm:t>
    </dgm:pt>
    <dgm:pt modelId="{7132A2F4-7938-472B-ACC2-815CC13093C2}" type="pres">
      <dgm:prSet presAssocID="{517350AE-4ACB-45F1-9EB3-A5BAB444F447}" presName="img" presStyleLbl="fgImgPlace1" presStyleIdx="0"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9000" b="-9000"/>
          </a:stretch>
        </a:blipFill>
      </dgm:spPr>
    </dgm:pt>
    <dgm:pt modelId="{8530E176-C04D-46DE-9984-3F11940AEEC0}" type="pres">
      <dgm:prSet presAssocID="{517350AE-4ACB-45F1-9EB3-A5BAB444F447}" presName="text" presStyleLbl="node1" presStyleIdx="0" presStyleCnt="2">
        <dgm:presLayoutVars>
          <dgm:bulletEnabled val="1"/>
        </dgm:presLayoutVars>
      </dgm:prSet>
      <dgm:spPr/>
      <dgm:t>
        <a:bodyPr/>
        <a:lstStyle/>
        <a:p>
          <a:endParaRPr lang="en-US"/>
        </a:p>
      </dgm:t>
    </dgm:pt>
    <dgm:pt modelId="{1AFCC12B-7996-49D5-B720-46100561AF9D}" type="pres">
      <dgm:prSet presAssocID="{69F339D4-F5C5-440E-BA20-209776FFC505}" presName="spacer" presStyleCnt="0"/>
      <dgm:spPr/>
    </dgm:pt>
    <dgm:pt modelId="{13789133-9E5B-454B-B2F7-5BB6732ED159}" type="pres">
      <dgm:prSet presAssocID="{05DF98E8-2684-49FA-9FB3-AE4224D75CFC}" presName="comp" presStyleCnt="0"/>
      <dgm:spPr/>
    </dgm:pt>
    <dgm:pt modelId="{DCDBA9CB-ABC4-4366-BEFC-146B75C56BDF}" type="pres">
      <dgm:prSet presAssocID="{05DF98E8-2684-49FA-9FB3-AE4224D75CFC}" presName="box" presStyleLbl="node1" presStyleIdx="1" presStyleCnt="2"/>
      <dgm:spPr/>
      <dgm:t>
        <a:bodyPr/>
        <a:lstStyle/>
        <a:p>
          <a:endParaRPr lang="en-US"/>
        </a:p>
      </dgm:t>
    </dgm:pt>
    <dgm:pt modelId="{A7773703-03F8-4CED-A591-261EEDA317CF}" type="pres">
      <dgm:prSet presAssocID="{05DF98E8-2684-49FA-9FB3-AE4224D75CFC}" presName="img" presStyleLbl="fgImgPlace1" presStyleIdx="1" presStyleCnt="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4000" b="-4000"/>
          </a:stretch>
        </a:blipFill>
      </dgm:spPr>
    </dgm:pt>
    <dgm:pt modelId="{7BE0AF8D-C7FD-4B72-95C7-09A118D0BDD2}" type="pres">
      <dgm:prSet presAssocID="{05DF98E8-2684-49FA-9FB3-AE4224D75CFC}" presName="text" presStyleLbl="node1" presStyleIdx="1" presStyleCnt="2">
        <dgm:presLayoutVars>
          <dgm:bulletEnabled val="1"/>
        </dgm:presLayoutVars>
      </dgm:prSet>
      <dgm:spPr/>
      <dgm:t>
        <a:bodyPr/>
        <a:lstStyle/>
        <a:p>
          <a:endParaRPr lang="en-US"/>
        </a:p>
      </dgm:t>
    </dgm:pt>
  </dgm:ptLst>
  <dgm:cxnLst>
    <dgm:cxn modelId="{FD96FD52-EA02-44A5-AAF3-04FF5F322AFF}" type="presOf" srcId="{2E10B1FF-B1FD-4135-AE36-CDDEB3114BC2}" destId="{7BE0AF8D-C7FD-4B72-95C7-09A118D0BDD2}" srcOrd="1" destOrd="1" presId="urn:microsoft.com/office/officeart/2005/8/layout/vList4"/>
    <dgm:cxn modelId="{92D6BBD7-9475-4E82-AE94-0C0A157B1606}" type="presOf" srcId="{517350AE-4ACB-45F1-9EB3-A5BAB444F447}" destId="{F822DA39-6F80-4D48-9690-F98560168CEF}" srcOrd="0" destOrd="0" presId="urn:microsoft.com/office/officeart/2005/8/layout/vList4"/>
    <dgm:cxn modelId="{714D977E-5CB0-490B-9013-9848983C1DE2}" type="presOf" srcId="{3D01A3B4-0FAD-4172-B3AD-C7CC3FBE5865}" destId="{F822DA39-6F80-4D48-9690-F98560168CEF}" srcOrd="0" destOrd="1" presId="urn:microsoft.com/office/officeart/2005/8/layout/vList4"/>
    <dgm:cxn modelId="{FEDB19B2-CC32-4854-92A7-33C27C1671D7}" type="presOf" srcId="{05DF98E8-2684-49FA-9FB3-AE4224D75CFC}" destId="{DCDBA9CB-ABC4-4366-BEFC-146B75C56BDF}" srcOrd="0" destOrd="0" presId="urn:microsoft.com/office/officeart/2005/8/layout/vList4"/>
    <dgm:cxn modelId="{D04164EB-96E2-45CB-AC31-4672BBDE9C1E}" srcId="{05DF98E8-2684-49FA-9FB3-AE4224D75CFC}" destId="{A0EBA53F-614B-450E-B8BA-487A2C0762F0}" srcOrd="2" destOrd="0" parTransId="{EBBC4BC5-B71E-4FDE-90EA-0AA15698DCCA}" sibTransId="{B9140929-065F-48A3-8F04-347A2BE9B53E}"/>
    <dgm:cxn modelId="{22810271-8E7C-4B1D-A206-D6E3B1C5DD52}" srcId="{3BEFDC20-5FE4-4E66-8FB3-2FFF5ED7F8CA}" destId="{517350AE-4ACB-45F1-9EB3-A5BAB444F447}" srcOrd="0" destOrd="0" parTransId="{043F5F6F-955F-4AD9-9C07-3E8038767274}" sibTransId="{69F339D4-F5C5-440E-BA20-209776FFC505}"/>
    <dgm:cxn modelId="{1495198C-67AF-47FE-81F6-C7E79D6F29C5}" type="presOf" srcId="{3BEFDC20-5FE4-4E66-8FB3-2FFF5ED7F8CA}" destId="{08C6E010-E0B2-48FC-B9FA-E61497A87ADA}" srcOrd="0" destOrd="0" presId="urn:microsoft.com/office/officeart/2005/8/layout/vList4"/>
    <dgm:cxn modelId="{F1CA9182-434E-4EFF-8A44-B1A06948CCBC}" type="presOf" srcId="{D03504EE-E40A-4B84-BE25-7CBF89DC12E3}" destId="{8530E176-C04D-46DE-9984-3F11940AEEC0}" srcOrd="1" destOrd="3" presId="urn:microsoft.com/office/officeart/2005/8/layout/vList4"/>
    <dgm:cxn modelId="{715A2AD1-AAE9-42A2-936B-09B2BC64EE6E}" type="presOf" srcId="{E48BF4C7-BE47-49FB-81A6-38A30D7C2C19}" destId="{8530E176-C04D-46DE-9984-3F11940AEEC0}" srcOrd="1" destOrd="2" presId="urn:microsoft.com/office/officeart/2005/8/layout/vList4"/>
    <dgm:cxn modelId="{3D5EBFFB-9BE8-47FF-8072-C14C52C03D1F}" type="presOf" srcId="{B2A8CDEF-EF4B-4390-B8F9-BA0E118EAF5F}" destId="{F822DA39-6F80-4D48-9690-F98560168CEF}" srcOrd="0" destOrd="4" presId="urn:microsoft.com/office/officeart/2005/8/layout/vList4"/>
    <dgm:cxn modelId="{843037AD-C8B3-4CAD-8BD8-1F4FC02A90CA}" srcId="{517350AE-4ACB-45F1-9EB3-A5BAB444F447}" destId="{D03504EE-E40A-4B84-BE25-7CBF89DC12E3}" srcOrd="2" destOrd="0" parTransId="{6A0EBF2D-24D3-4A75-B74E-A201F7F6A693}" sibTransId="{AC1E2F1B-D7F9-4DAB-889C-366B6BC60083}"/>
    <dgm:cxn modelId="{BBDAD87F-5033-4CEF-A2EA-DA5686DF4C2F}" type="presOf" srcId="{517350AE-4ACB-45F1-9EB3-A5BAB444F447}" destId="{8530E176-C04D-46DE-9984-3F11940AEEC0}" srcOrd="1" destOrd="0" presId="urn:microsoft.com/office/officeart/2005/8/layout/vList4"/>
    <dgm:cxn modelId="{AB466A9F-60C3-40F1-9134-5A604A9EE2AD}" srcId="{517350AE-4ACB-45F1-9EB3-A5BAB444F447}" destId="{E48BF4C7-BE47-49FB-81A6-38A30D7C2C19}" srcOrd="1" destOrd="0" parTransId="{0972B01B-9A39-4F22-9553-A53134F52F87}" sibTransId="{F30480F6-F6B0-4F55-ABA5-372E3D0F7A0A}"/>
    <dgm:cxn modelId="{0045239E-83DF-470B-9845-FD404CE44890}" type="presOf" srcId="{B2A8CDEF-EF4B-4390-B8F9-BA0E118EAF5F}" destId="{8530E176-C04D-46DE-9984-3F11940AEEC0}" srcOrd="1" destOrd="4" presId="urn:microsoft.com/office/officeart/2005/8/layout/vList4"/>
    <dgm:cxn modelId="{2D455817-A92F-4912-96DA-2B64B5B1812D}" type="presOf" srcId="{D03504EE-E40A-4B84-BE25-7CBF89DC12E3}" destId="{F822DA39-6F80-4D48-9690-F98560168CEF}" srcOrd="0" destOrd="3" presId="urn:microsoft.com/office/officeart/2005/8/layout/vList4"/>
    <dgm:cxn modelId="{6BAC709C-F90C-4795-9EBF-D94D5A256D84}" type="presOf" srcId="{92793973-2B02-4EE9-8374-21D9024689D0}" destId="{7BE0AF8D-C7FD-4B72-95C7-09A118D0BDD2}" srcOrd="1" destOrd="2" presId="urn:microsoft.com/office/officeart/2005/8/layout/vList4"/>
    <dgm:cxn modelId="{EB98C435-0ED9-47A0-A7A0-B5FEBE7F9A6C}" srcId="{3BEFDC20-5FE4-4E66-8FB3-2FFF5ED7F8CA}" destId="{05DF98E8-2684-49FA-9FB3-AE4224D75CFC}" srcOrd="1" destOrd="0" parTransId="{00037520-09D2-41BA-B780-641CEEE616F3}" sibTransId="{3236525F-9B18-4A3F-80D9-1993C8CBFC87}"/>
    <dgm:cxn modelId="{FE91364F-F99A-4F0E-A22C-9DACD5E839EE}" srcId="{517350AE-4ACB-45F1-9EB3-A5BAB444F447}" destId="{B2A8CDEF-EF4B-4390-B8F9-BA0E118EAF5F}" srcOrd="3" destOrd="0" parTransId="{20E9153C-E98C-48DA-AE14-509E39DC0BBE}" sibTransId="{73B51FEA-9510-4657-86F3-D6CCE8F78B19}"/>
    <dgm:cxn modelId="{CA419D94-3058-4C0F-86E8-29C182412AA5}" type="presOf" srcId="{A0EBA53F-614B-450E-B8BA-487A2C0762F0}" destId="{DCDBA9CB-ABC4-4366-BEFC-146B75C56BDF}" srcOrd="0" destOrd="3" presId="urn:microsoft.com/office/officeart/2005/8/layout/vList4"/>
    <dgm:cxn modelId="{CEE962A6-311B-48B2-B33D-E2B8E59D7DF1}" type="presOf" srcId="{E4B5094B-F063-4E34-AF0E-079E9ACF0225}" destId="{8530E176-C04D-46DE-9984-3F11940AEEC0}" srcOrd="1" destOrd="5" presId="urn:microsoft.com/office/officeart/2005/8/layout/vList4"/>
    <dgm:cxn modelId="{EA984185-40BF-49CF-9011-8B60DDF2B1DD}" type="presOf" srcId="{2E10B1FF-B1FD-4135-AE36-CDDEB3114BC2}" destId="{DCDBA9CB-ABC4-4366-BEFC-146B75C56BDF}" srcOrd="0" destOrd="1" presId="urn:microsoft.com/office/officeart/2005/8/layout/vList4"/>
    <dgm:cxn modelId="{52EC5E67-5F16-49E1-9B01-AB9697C6C7D7}" srcId="{05DF98E8-2684-49FA-9FB3-AE4224D75CFC}" destId="{2E10B1FF-B1FD-4135-AE36-CDDEB3114BC2}" srcOrd="0" destOrd="0" parTransId="{998015AD-CA42-4F54-A022-787F9F58756C}" sibTransId="{C9CBD70B-179B-4DD0-8FE7-88912AD7770D}"/>
    <dgm:cxn modelId="{3D8BDFC2-3FDF-403E-972E-F0AFA19E3F68}" type="presOf" srcId="{3D01A3B4-0FAD-4172-B3AD-C7CC3FBE5865}" destId="{8530E176-C04D-46DE-9984-3F11940AEEC0}" srcOrd="1" destOrd="1" presId="urn:microsoft.com/office/officeart/2005/8/layout/vList4"/>
    <dgm:cxn modelId="{2E5792DA-8899-405B-87E7-FCA05ED3852A}" type="presOf" srcId="{05DF98E8-2684-49FA-9FB3-AE4224D75CFC}" destId="{7BE0AF8D-C7FD-4B72-95C7-09A118D0BDD2}" srcOrd="1" destOrd="0" presId="urn:microsoft.com/office/officeart/2005/8/layout/vList4"/>
    <dgm:cxn modelId="{80943815-E2A1-4133-97D2-37B841A47C36}" type="presOf" srcId="{E48BF4C7-BE47-49FB-81A6-38A30D7C2C19}" destId="{F822DA39-6F80-4D48-9690-F98560168CEF}" srcOrd="0" destOrd="2" presId="urn:microsoft.com/office/officeart/2005/8/layout/vList4"/>
    <dgm:cxn modelId="{39F3485F-B143-4DDF-8124-0B38323E2898}" type="presOf" srcId="{A0EBA53F-614B-450E-B8BA-487A2C0762F0}" destId="{7BE0AF8D-C7FD-4B72-95C7-09A118D0BDD2}" srcOrd="1" destOrd="3" presId="urn:microsoft.com/office/officeart/2005/8/layout/vList4"/>
    <dgm:cxn modelId="{F1991971-9DDB-4AA9-9156-C8B622F6932E}" srcId="{517350AE-4ACB-45F1-9EB3-A5BAB444F447}" destId="{3D01A3B4-0FAD-4172-B3AD-C7CC3FBE5865}" srcOrd="0" destOrd="0" parTransId="{EA9D0052-556A-4909-9CD8-DB4B9EF5791F}" sibTransId="{A56B66F1-E23F-473B-AC3D-83D62BEB4403}"/>
    <dgm:cxn modelId="{72170ABF-33A0-4AF4-AEB0-1ED936B17043}" type="presOf" srcId="{E4B5094B-F063-4E34-AF0E-079E9ACF0225}" destId="{F822DA39-6F80-4D48-9690-F98560168CEF}" srcOrd="0" destOrd="5" presId="urn:microsoft.com/office/officeart/2005/8/layout/vList4"/>
    <dgm:cxn modelId="{4ADB95E1-3A20-40AA-929F-AD91765A3A6D}" srcId="{517350AE-4ACB-45F1-9EB3-A5BAB444F447}" destId="{E4B5094B-F063-4E34-AF0E-079E9ACF0225}" srcOrd="4" destOrd="0" parTransId="{14BA95FA-45D0-4AB3-A884-A98F56F4FACA}" sibTransId="{2A06F9EF-61E4-4959-828C-D7E1444566D0}"/>
    <dgm:cxn modelId="{3141E195-6D90-4CD4-B2DD-DDC1758172CE}" srcId="{05DF98E8-2684-49FA-9FB3-AE4224D75CFC}" destId="{92793973-2B02-4EE9-8374-21D9024689D0}" srcOrd="1" destOrd="0" parTransId="{746622A9-D8E7-4BD4-956C-BBC0B1A9849C}" sibTransId="{00A97158-2068-4E5A-8EB1-85253FDE21F9}"/>
    <dgm:cxn modelId="{65685F16-02AA-44B7-823F-796FC329A2E4}" type="presOf" srcId="{92793973-2B02-4EE9-8374-21D9024689D0}" destId="{DCDBA9CB-ABC4-4366-BEFC-146B75C56BDF}" srcOrd="0" destOrd="2" presId="urn:microsoft.com/office/officeart/2005/8/layout/vList4"/>
    <dgm:cxn modelId="{98044D9B-9B77-48D1-90C1-A34884964C33}" type="presParOf" srcId="{08C6E010-E0B2-48FC-B9FA-E61497A87ADA}" destId="{34E470A3-4FED-4B3B-AA83-D61620F75132}" srcOrd="0" destOrd="0" presId="urn:microsoft.com/office/officeart/2005/8/layout/vList4"/>
    <dgm:cxn modelId="{736CBC54-9CE2-413C-B2C1-4189491842AF}" type="presParOf" srcId="{34E470A3-4FED-4B3B-AA83-D61620F75132}" destId="{F822DA39-6F80-4D48-9690-F98560168CEF}" srcOrd="0" destOrd="0" presId="urn:microsoft.com/office/officeart/2005/8/layout/vList4"/>
    <dgm:cxn modelId="{3A2C7442-7A56-4B23-99ED-46D536B55414}" type="presParOf" srcId="{34E470A3-4FED-4B3B-AA83-D61620F75132}" destId="{7132A2F4-7938-472B-ACC2-815CC13093C2}" srcOrd="1" destOrd="0" presId="urn:microsoft.com/office/officeart/2005/8/layout/vList4"/>
    <dgm:cxn modelId="{B1314CFA-B4E2-4889-A4E9-C2AFD314F3E9}" type="presParOf" srcId="{34E470A3-4FED-4B3B-AA83-D61620F75132}" destId="{8530E176-C04D-46DE-9984-3F11940AEEC0}" srcOrd="2" destOrd="0" presId="urn:microsoft.com/office/officeart/2005/8/layout/vList4"/>
    <dgm:cxn modelId="{6F700644-F210-402F-99A6-3D1C31A7109F}" type="presParOf" srcId="{08C6E010-E0B2-48FC-B9FA-E61497A87ADA}" destId="{1AFCC12B-7996-49D5-B720-46100561AF9D}" srcOrd="1" destOrd="0" presId="urn:microsoft.com/office/officeart/2005/8/layout/vList4"/>
    <dgm:cxn modelId="{E35F6B1D-3929-48DF-A322-FFD48F3C5FBC}" type="presParOf" srcId="{08C6E010-E0B2-48FC-B9FA-E61497A87ADA}" destId="{13789133-9E5B-454B-B2F7-5BB6732ED159}" srcOrd="2" destOrd="0" presId="urn:microsoft.com/office/officeart/2005/8/layout/vList4"/>
    <dgm:cxn modelId="{F0E642A4-8E55-4935-A5F9-FAE65AB69D27}" type="presParOf" srcId="{13789133-9E5B-454B-B2F7-5BB6732ED159}" destId="{DCDBA9CB-ABC4-4366-BEFC-146B75C56BDF}" srcOrd="0" destOrd="0" presId="urn:microsoft.com/office/officeart/2005/8/layout/vList4"/>
    <dgm:cxn modelId="{917F51F8-7FDA-43AA-8BCF-CF5BAB75D493}" type="presParOf" srcId="{13789133-9E5B-454B-B2F7-5BB6732ED159}" destId="{A7773703-03F8-4CED-A591-261EEDA317CF}" srcOrd="1" destOrd="0" presId="urn:microsoft.com/office/officeart/2005/8/layout/vList4"/>
    <dgm:cxn modelId="{C8A77BF5-E05F-461D-B22E-42F0625AD024}" type="presParOf" srcId="{13789133-9E5B-454B-B2F7-5BB6732ED159}" destId="{7BE0AF8D-C7FD-4B72-95C7-09A118D0BDD2}"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326A137-D51B-45F5-9283-AD2BD9191CD2}" type="doc">
      <dgm:prSet loTypeId="urn:microsoft.com/office/officeart/2005/8/layout/process5" loCatId="process" qsTypeId="urn:microsoft.com/office/officeart/2005/8/quickstyle/simple1" qsCatId="simple" csTypeId="urn:microsoft.com/office/officeart/2005/8/colors/colorful1" csCatId="colorful" phldr="1"/>
      <dgm:spPr/>
      <dgm:t>
        <a:bodyPr/>
        <a:lstStyle/>
        <a:p>
          <a:endParaRPr lang="en-IN"/>
        </a:p>
      </dgm:t>
    </dgm:pt>
    <dgm:pt modelId="{D2610C66-3E43-447D-9FCC-150D28DE70BC}">
      <dgm:prSet phldrT="[Text]"/>
      <dgm:spPr/>
      <dgm:t>
        <a:bodyPr/>
        <a:lstStyle/>
        <a:p>
          <a:pPr algn="ctr"/>
          <a:r>
            <a:rPr lang="en-IN" dirty="0"/>
            <a:t>Receiving of</a:t>
          </a:r>
        </a:p>
        <a:p>
          <a:pPr algn="ctr"/>
          <a:r>
            <a:rPr lang="en-IN" dirty="0"/>
            <a:t>Stage 1 - </a:t>
          </a:r>
          <a:r>
            <a:rPr lang="en-IN" dirty="0" err="1"/>
            <a:t>EoI</a:t>
          </a:r>
          <a:endParaRPr lang="en-IN" dirty="0"/>
        </a:p>
      </dgm:t>
    </dgm:pt>
    <dgm:pt modelId="{471456EE-4EA0-4B4E-A21B-EAB29827A000}" type="parTrans" cxnId="{5D92E916-14D7-47C1-8A89-B17D4177EFE1}">
      <dgm:prSet/>
      <dgm:spPr/>
      <dgm:t>
        <a:bodyPr/>
        <a:lstStyle/>
        <a:p>
          <a:pPr algn="ctr"/>
          <a:endParaRPr lang="en-IN"/>
        </a:p>
      </dgm:t>
    </dgm:pt>
    <dgm:pt modelId="{1FC85E09-B2D2-4BEE-A5F3-1745B7BE5499}" type="sibTrans" cxnId="{5D92E916-14D7-47C1-8A89-B17D4177EFE1}">
      <dgm:prSet/>
      <dgm:spPr/>
      <dgm:t>
        <a:bodyPr/>
        <a:lstStyle/>
        <a:p>
          <a:pPr algn="ctr"/>
          <a:endParaRPr lang="en-IN"/>
        </a:p>
      </dgm:t>
    </dgm:pt>
    <dgm:pt modelId="{0E10E07D-B3AA-493A-B164-1FB767AA20F6}">
      <dgm:prSet phldrT="[Text]"/>
      <dgm:spPr/>
      <dgm:t>
        <a:bodyPr/>
        <a:lstStyle/>
        <a:p>
          <a:pPr algn="ctr"/>
          <a:r>
            <a:rPr lang="en-IN" dirty="0"/>
            <a:t>Evaluation &amp; Screening</a:t>
          </a:r>
        </a:p>
      </dgm:t>
    </dgm:pt>
    <dgm:pt modelId="{BA8CEFF8-2A16-4302-ABBD-A730F4D9F7A3}" type="parTrans" cxnId="{9241CE86-FDBF-484E-8A92-89718C3D304C}">
      <dgm:prSet/>
      <dgm:spPr/>
      <dgm:t>
        <a:bodyPr/>
        <a:lstStyle/>
        <a:p>
          <a:pPr algn="ctr"/>
          <a:endParaRPr lang="en-IN"/>
        </a:p>
      </dgm:t>
    </dgm:pt>
    <dgm:pt modelId="{DEC04E69-ABD0-4E2D-9067-034375F27BBB}" type="sibTrans" cxnId="{9241CE86-FDBF-484E-8A92-89718C3D304C}">
      <dgm:prSet/>
      <dgm:spPr/>
      <dgm:t>
        <a:bodyPr/>
        <a:lstStyle/>
        <a:p>
          <a:pPr algn="ctr"/>
          <a:endParaRPr lang="en-IN"/>
        </a:p>
      </dgm:t>
    </dgm:pt>
    <dgm:pt modelId="{B0762D7D-FE26-4896-B663-8E8A26340D98}">
      <dgm:prSet phldrT="[Text]"/>
      <dgm:spPr/>
      <dgm:t>
        <a:bodyPr/>
        <a:lstStyle/>
        <a:p>
          <a:pPr algn="ctr"/>
          <a:r>
            <a:rPr lang="en-IN" dirty="0"/>
            <a:t>Evaluation and Screening</a:t>
          </a:r>
        </a:p>
      </dgm:t>
    </dgm:pt>
    <dgm:pt modelId="{8E8D6567-B5A1-48AF-AD45-0E39FE6E7547}" type="parTrans" cxnId="{D90A1772-F81D-4470-AD65-E4FD31DEE0D1}">
      <dgm:prSet/>
      <dgm:spPr/>
      <dgm:t>
        <a:bodyPr/>
        <a:lstStyle/>
        <a:p>
          <a:pPr algn="ctr"/>
          <a:endParaRPr lang="en-IN"/>
        </a:p>
      </dgm:t>
    </dgm:pt>
    <dgm:pt modelId="{5BEFD34B-22E3-4C7A-8FCE-138B167C3540}" type="sibTrans" cxnId="{D90A1772-F81D-4470-AD65-E4FD31DEE0D1}">
      <dgm:prSet/>
      <dgm:spPr/>
      <dgm:t>
        <a:bodyPr/>
        <a:lstStyle/>
        <a:p>
          <a:pPr algn="ctr"/>
          <a:endParaRPr lang="en-IN"/>
        </a:p>
      </dgm:t>
    </dgm:pt>
    <dgm:pt modelId="{E40AF77C-8F42-4FB7-B6C5-EF15F03309C5}">
      <dgm:prSet phldrT="[Text]"/>
      <dgm:spPr/>
      <dgm:t>
        <a:bodyPr/>
        <a:lstStyle/>
        <a:p>
          <a:pPr algn="ctr"/>
          <a:r>
            <a:rPr lang="en-US" dirty="0"/>
            <a:t>Agreement Signing between EESL – DCs</a:t>
          </a:r>
          <a:endParaRPr lang="en-IN" dirty="0"/>
        </a:p>
      </dgm:t>
    </dgm:pt>
    <dgm:pt modelId="{B39F6D18-A7B1-4874-9262-FB777AF594D5}" type="parTrans" cxnId="{2C8DD2E5-C310-45AF-AA90-65E6C2FA9E66}">
      <dgm:prSet/>
      <dgm:spPr/>
      <dgm:t>
        <a:bodyPr/>
        <a:lstStyle/>
        <a:p>
          <a:pPr algn="ctr"/>
          <a:endParaRPr lang="en-IN"/>
        </a:p>
      </dgm:t>
    </dgm:pt>
    <dgm:pt modelId="{BED028E3-2582-4478-BB92-336AE6CFAB5D}" type="sibTrans" cxnId="{2C8DD2E5-C310-45AF-AA90-65E6C2FA9E66}">
      <dgm:prSet/>
      <dgm:spPr/>
      <dgm:t>
        <a:bodyPr/>
        <a:lstStyle/>
        <a:p>
          <a:pPr algn="ctr"/>
          <a:endParaRPr lang="en-IN"/>
        </a:p>
      </dgm:t>
    </dgm:pt>
    <dgm:pt modelId="{A689D299-4C94-424C-837E-C7353838E28A}">
      <dgm:prSet phldrT="[Text]"/>
      <dgm:spPr/>
      <dgm:t>
        <a:bodyPr/>
        <a:lstStyle/>
        <a:p>
          <a:pPr algn="ctr"/>
          <a:r>
            <a:rPr lang="en-GB" dirty="0">
              <a:latin typeface="+mn-lt"/>
              <a:ea typeface="+mn-ea"/>
              <a:cs typeface="Arial" panose="020B0604020202020204" pitchFamily="34" charset="0"/>
            </a:rPr>
            <a:t>Baseline study &amp; DPR preparation</a:t>
          </a:r>
          <a:endParaRPr lang="en-IN" dirty="0"/>
        </a:p>
      </dgm:t>
    </dgm:pt>
    <dgm:pt modelId="{4B91487D-6369-4DC3-A440-84464C87D808}" type="parTrans" cxnId="{7BD7C431-F476-49AF-A54D-59AD7B64C516}">
      <dgm:prSet/>
      <dgm:spPr/>
      <dgm:t>
        <a:bodyPr/>
        <a:lstStyle/>
        <a:p>
          <a:pPr algn="ctr"/>
          <a:endParaRPr lang="en-IN"/>
        </a:p>
      </dgm:t>
    </dgm:pt>
    <dgm:pt modelId="{A3CE6D02-8679-4C01-9A89-92E408863ABD}" type="sibTrans" cxnId="{7BD7C431-F476-49AF-A54D-59AD7B64C516}">
      <dgm:prSet/>
      <dgm:spPr/>
      <dgm:t>
        <a:bodyPr/>
        <a:lstStyle/>
        <a:p>
          <a:pPr algn="ctr"/>
          <a:endParaRPr lang="en-IN"/>
        </a:p>
      </dgm:t>
    </dgm:pt>
    <dgm:pt modelId="{1359B0A8-6732-4A46-A622-C87FB85DAF83}">
      <dgm:prSet phldrT="[Text]"/>
      <dgm:spPr/>
      <dgm:t>
        <a:bodyPr/>
        <a:lstStyle/>
        <a:p>
          <a:pPr algn="ctr"/>
          <a:r>
            <a:rPr lang="en-GB" dirty="0">
              <a:latin typeface="+mn-lt"/>
              <a:ea typeface="+mn-ea"/>
              <a:cs typeface="Arial" panose="020B0604020202020204" pitchFamily="34" charset="0"/>
            </a:rPr>
            <a:t>Procurement, Installation &amp; commissioning of technology </a:t>
          </a:r>
          <a:endParaRPr lang="en-IN" dirty="0"/>
        </a:p>
      </dgm:t>
    </dgm:pt>
    <dgm:pt modelId="{B784C747-37DA-45CD-8314-3324E9AF1D9C}" type="parTrans" cxnId="{0C8AEBBA-0B1D-4B4A-A397-6371B0E5595C}">
      <dgm:prSet/>
      <dgm:spPr/>
      <dgm:t>
        <a:bodyPr/>
        <a:lstStyle/>
        <a:p>
          <a:pPr algn="ctr"/>
          <a:endParaRPr lang="en-IN"/>
        </a:p>
      </dgm:t>
    </dgm:pt>
    <dgm:pt modelId="{1549BE24-1733-4103-B311-1D837CB26A30}" type="sibTrans" cxnId="{0C8AEBBA-0B1D-4B4A-A397-6371B0E5595C}">
      <dgm:prSet/>
      <dgm:spPr/>
      <dgm:t>
        <a:bodyPr/>
        <a:lstStyle/>
        <a:p>
          <a:pPr algn="ctr"/>
          <a:endParaRPr lang="en-IN"/>
        </a:p>
      </dgm:t>
    </dgm:pt>
    <dgm:pt modelId="{4AC103C8-AB49-41D7-9FF5-4011A0400163}">
      <dgm:prSet phldrT="[Text]"/>
      <dgm:spPr/>
      <dgm:t>
        <a:bodyPr/>
        <a:lstStyle/>
        <a:p>
          <a:pPr algn="ctr"/>
          <a:r>
            <a:rPr lang="en-IN" dirty="0"/>
            <a:t>Measurement and Verification</a:t>
          </a:r>
        </a:p>
      </dgm:t>
    </dgm:pt>
    <dgm:pt modelId="{DA643B85-218F-42CA-9B7D-2BB2CAA075A9}" type="parTrans" cxnId="{F5C26478-6312-49FC-8C23-438FB858FCAC}">
      <dgm:prSet/>
      <dgm:spPr/>
      <dgm:t>
        <a:bodyPr/>
        <a:lstStyle/>
        <a:p>
          <a:pPr algn="ctr"/>
          <a:endParaRPr lang="en-IN"/>
        </a:p>
      </dgm:t>
    </dgm:pt>
    <dgm:pt modelId="{8CF81C66-67A7-4A34-A72E-54F94D88C62B}" type="sibTrans" cxnId="{F5C26478-6312-49FC-8C23-438FB858FCAC}">
      <dgm:prSet/>
      <dgm:spPr/>
      <dgm:t>
        <a:bodyPr/>
        <a:lstStyle/>
        <a:p>
          <a:pPr algn="ctr"/>
          <a:endParaRPr lang="en-IN"/>
        </a:p>
      </dgm:t>
    </dgm:pt>
    <dgm:pt modelId="{F0A1AA84-EB2E-403E-BEBB-DDA38BB25058}">
      <dgm:prSet phldrT="[Text]"/>
      <dgm:spPr/>
      <dgm:t>
        <a:bodyPr/>
        <a:lstStyle/>
        <a:p>
          <a:pPr algn="ctr"/>
          <a:r>
            <a:rPr lang="en-GB">
              <a:latin typeface="+mn-lt"/>
              <a:ea typeface="+mn-ea"/>
              <a:cs typeface="Arial" panose="020B0604020202020204" pitchFamily="34" charset="0"/>
            </a:rPr>
            <a:t>Knowledge  Dissemination </a:t>
          </a:r>
          <a:endParaRPr lang="en-IN" dirty="0"/>
        </a:p>
      </dgm:t>
    </dgm:pt>
    <dgm:pt modelId="{419EFD04-2CFA-4BA1-8F7C-DA1C59B74993}" type="parTrans" cxnId="{40177A2A-EFD1-446D-B333-1F638574F8D1}">
      <dgm:prSet/>
      <dgm:spPr/>
      <dgm:t>
        <a:bodyPr/>
        <a:lstStyle/>
        <a:p>
          <a:pPr algn="ctr"/>
          <a:endParaRPr lang="en-IN"/>
        </a:p>
      </dgm:t>
    </dgm:pt>
    <dgm:pt modelId="{BF6481EF-9EF2-4AFF-816F-3DA65502CC12}" type="sibTrans" cxnId="{40177A2A-EFD1-446D-B333-1F638574F8D1}">
      <dgm:prSet/>
      <dgm:spPr/>
      <dgm:t>
        <a:bodyPr/>
        <a:lstStyle/>
        <a:p>
          <a:pPr algn="ctr"/>
          <a:endParaRPr lang="en-IN"/>
        </a:p>
      </dgm:t>
    </dgm:pt>
    <dgm:pt modelId="{14C19FDE-0407-4210-B7F5-289C9D1B46E5}">
      <dgm:prSet phldrT="[Text]"/>
      <dgm:spPr/>
      <dgm:t>
        <a:bodyPr/>
        <a:lstStyle/>
        <a:p>
          <a:pPr algn="ctr"/>
          <a:r>
            <a:rPr lang="en-US" dirty="0"/>
            <a:t>Upscaling of successful technology</a:t>
          </a:r>
          <a:endParaRPr lang="en-IN" dirty="0"/>
        </a:p>
      </dgm:t>
    </dgm:pt>
    <dgm:pt modelId="{C893B3F3-54CC-426D-864F-F8B7CCDDADDE}" type="parTrans" cxnId="{ED51EB1D-FDBE-403E-86A5-C88F73F2F397}">
      <dgm:prSet/>
      <dgm:spPr/>
      <dgm:t>
        <a:bodyPr/>
        <a:lstStyle/>
        <a:p>
          <a:endParaRPr lang="en-IN"/>
        </a:p>
      </dgm:t>
    </dgm:pt>
    <dgm:pt modelId="{9ADCBA53-50F9-434A-AC69-77C3DCF58206}" type="sibTrans" cxnId="{ED51EB1D-FDBE-403E-86A5-C88F73F2F397}">
      <dgm:prSet/>
      <dgm:spPr/>
      <dgm:t>
        <a:bodyPr/>
        <a:lstStyle/>
        <a:p>
          <a:endParaRPr lang="en-IN"/>
        </a:p>
      </dgm:t>
    </dgm:pt>
    <dgm:pt modelId="{D2A5F804-C6E1-4DFC-A845-9A64F0E62088}">
      <dgm:prSet phldrT="[Text]"/>
      <dgm:spPr/>
      <dgm:t>
        <a:bodyPr/>
        <a:lstStyle/>
        <a:p>
          <a:pPr algn="ctr"/>
          <a:r>
            <a:rPr lang="en-US" dirty="0"/>
            <a:t>Desk Research (Validation of technology &amp; DC selection criteria)</a:t>
          </a:r>
          <a:endParaRPr lang="en-IN" dirty="0"/>
        </a:p>
      </dgm:t>
    </dgm:pt>
    <dgm:pt modelId="{D6E2FC38-847C-4ABB-9E05-4FAA9E8C1161}" type="parTrans" cxnId="{4E688090-EFA5-4CF7-A0EB-407122D0CF7B}">
      <dgm:prSet/>
      <dgm:spPr/>
      <dgm:t>
        <a:bodyPr/>
        <a:lstStyle/>
        <a:p>
          <a:endParaRPr lang="en-IN"/>
        </a:p>
      </dgm:t>
    </dgm:pt>
    <dgm:pt modelId="{A99276F2-B317-4DCB-ADBC-2B9890BC568A}" type="sibTrans" cxnId="{4E688090-EFA5-4CF7-A0EB-407122D0CF7B}">
      <dgm:prSet/>
      <dgm:spPr/>
      <dgm:t>
        <a:bodyPr/>
        <a:lstStyle/>
        <a:p>
          <a:endParaRPr lang="en-IN"/>
        </a:p>
      </dgm:t>
    </dgm:pt>
    <dgm:pt modelId="{38615EA6-ECC2-4610-8A21-071101015694}">
      <dgm:prSet phldrT="[Text]"/>
      <dgm:spPr/>
      <dgm:t>
        <a:bodyPr/>
        <a:lstStyle/>
        <a:p>
          <a:pPr algn="ctr"/>
          <a:r>
            <a:rPr lang="en-US"/>
            <a:t>Shortlisting </a:t>
          </a:r>
          <a:r>
            <a:rPr lang="en-US" dirty="0"/>
            <a:t>of Innovative technology</a:t>
          </a:r>
          <a:endParaRPr lang="en-IN" dirty="0"/>
        </a:p>
      </dgm:t>
    </dgm:pt>
    <dgm:pt modelId="{E034DEDA-6991-467E-9715-B126B1FB763F}" type="parTrans" cxnId="{98E614A8-C764-4241-9892-5433A9C25103}">
      <dgm:prSet/>
      <dgm:spPr/>
      <dgm:t>
        <a:bodyPr/>
        <a:lstStyle/>
        <a:p>
          <a:endParaRPr lang="en-IN"/>
        </a:p>
      </dgm:t>
    </dgm:pt>
    <dgm:pt modelId="{E483ECCF-3B61-4AFD-9EE3-8BF6E813811C}" type="sibTrans" cxnId="{98E614A8-C764-4241-9892-5433A9C25103}">
      <dgm:prSet/>
      <dgm:spPr/>
      <dgm:t>
        <a:bodyPr/>
        <a:lstStyle/>
        <a:p>
          <a:endParaRPr lang="en-IN"/>
        </a:p>
      </dgm:t>
    </dgm:pt>
    <dgm:pt modelId="{0C686C13-60AA-4BF7-9551-951301B5F1F0}">
      <dgm:prSet phldrT="[Text]"/>
      <dgm:spPr/>
      <dgm:t>
        <a:bodyPr/>
        <a:lstStyle/>
        <a:p>
          <a:pPr algn="ctr"/>
          <a:r>
            <a:rPr lang="en-IN" dirty="0"/>
            <a:t>Receiving of </a:t>
          </a:r>
        </a:p>
        <a:p>
          <a:pPr algn="ctr"/>
          <a:r>
            <a:rPr lang="en-IN" dirty="0"/>
            <a:t>Stage 2- </a:t>
          </a:r>
          <a:r>
            <a:rPr lang="en-IN" dirty="0" err="1"/>
            <a:t>EoI</a:t>
          </a:r>
          <a:endParaRPr lang="en-IN" dirty="0"/>
        </a:p>
      </dgm:t>
    </dgm:pt>
    <dgm:pt modelId="{8A7FB26C-DCBF-40AB-A65A-E38BA66CF415}" type="sibTrans" cxnId="{745A57ED-965F-45AE-A5CB-27292FB1BA94}">
      <dgm:prSet/>
      <dgm:spPr/>
      <dgm:t>
        <a:bodyPr/>
        <a:lstStyle/>
        <a:p>
          <a:pPr algn="ctr"/>
          <a:endParaRPr lang="en-IN"/>
        </a:p>
      </dgm:t>
    </dgm:pt>
    <dgm:pt modelId="{83037121-E33B-460A-82A0-E8F8033E10A8}" type="parTrans" cxnId="{745A57ED-965F-45AE-A5CB-27292FB1BA94}">
      <dgm:prSet/>
      <dgm:spPr/>
      <dgm:t>
        <a:bodyPr/>
        <a:lstStyle/>
        <a:p>
          <a:pPr algn="ctr"/>
          <a:endParaRPr lang="en-IN"/>
        </a:p>
      </dgm:t>
    </dgm:pt>
    <dgm:pt modelId="{1694336F-88CC-4A4B-85B4-6BDDBB206EB4}" type="pres">
      <dgm:prSet presAssocID="{0326A137-D51B-45F5-9283-AD2BD9191CD2}" presName="diagram" presStyleCnt="0">
        <dgm:presLayoutVars>
          <dgm:dir/>
          <dgm:resizeHandles val="exact"/>
        </dgm:presLayoutVars>
      </dgm:prSet>
      <dgm:spPr/>
      <dgm:t>
        <a:bodyPr/>
        <a:lstStyle/>
        <a:p>
          <a:endParaRPr lang="en-US"/>
        </a:p>
      </dgm:t>
    </dgm:pt>
    <dgm:pt modelId="{D43DE23D-45C1-4FD7-BC1A-DB1C88CF0B74}" type="pres">
      <dgm:prSet presAssocID="{D2A5F804-C6E1-4DFC-A845-9A64F0E62088}" presName="node" presStyleLbl="node1" presStyleIdx="0" presStyleCnt="12">
        <dgm:presLayoutVars>
          <dgm:bulletEnabled val="1"/>
        </dgm:presLayoutVars>
      </dgm:prSet>
      <dgm:spPr/>
      <dgm:t>
        <a:bodyPr/>
        <a:lstStyle/>
        <a:p>
          <a:endParaRPr lang="en-US"/>
        </a:p>
      </dgm:t>
    </dgm:pt>
    <dgm:pt modelId="{7F34F7FB-B7BE-4176-832F-C98A8EFB346C}" type="pres">
      <dgm:prSet presAssocID="{A99276F2-B317-4DCB-ADBC-2B9890BC568A}" presName="sibTrans" presStyleLbl="sibTrans2D1" presStyleIdx="0" presStyleCnt="11"/>
      <dgm:spPr/>
      <dgm:t>
        <a:bodyPr/>
        <a:lstStyle/>
        <a:p>
          <a:endParaRPr lang="en-US"/>
        </a:p>
      </dgm:t>
    </dgm:pt>
    <dgm:pt modelId="{9625CEBA-CFC8-40E6-9120-1AA64BE217FA}" type="pres">
      <dgm:prSet presAssocID="{A99276F2-B317-4DCB-ADBC-2B9890BC568A}" presName="connectorText" presStyleLbl="sibTrans2D1" presStyleIdx="0" presStyleCnt="11"/>
      <dgm:spPr/>
      <dgm:t>
        <a:bodyPr/>
        <a:lstStyle/>
        <a:p>
          <a:endParaRPr lang="en-US"/>
        </a:p>
      </dgm:t>
    </dgm:pt>
    <dgm:pt modelId="{E72EB427-AA71-4BF3-A976-B7B2BBB32494}" type="pres">
      <dgm:prSet presAssocID="{38615EA6-ECC2-4610-8A21-071101015694}" presName="node" presStyleLbl="node1" presStyleIdx="1" presStyleCnt="12">
        <dgm:presLayoutVars>
          <dgm:bulletEnabled val="1"/>
        </dgm:presLayoutVars>
      </dgm:prSet>
      <dgm:spPr/>
      <dgm:t>
        <a:bodyPr/>
        <a:lstStyle/>
        <a:p>
          <a:endParaRPr lang="en-US"/>
        </a:p>
      </dgm:t>
    </dgm:pt>
    <dgm:pt modelId="{3A901102-D036-4ED4-AAEB-D33113870395}" type="pres">
      <dgm:prSet presAssocID="{E483ECCF-3B61-4AFD-9EE3-8BF6E813811C}" presName="sibTrans" presStyleLbl="sibTrans2D1" presStyleIdx="1" presStyleCnt="11"/>
      <dgm:spPr/>
      <dgm:t>
        <a:bodyPr/>
        <a:lstStyle/>
        <a:p>
          <a:endParaRPr lang="en-US"/>
        </a:p>
      </dgm:t>
    </dgm:pt>
    <dgm:pt modelId="{E6447DA9-B35B-47CD-9BCF-2E87807AAB11}" type="pres">
      <dgm:prSet presAssocID="{E483ECCF-3B61-4AFD-9EE3-8BF6E813811C}" presName="connectorText" presStyleLbl="sibTrans2D1" presStyleIdx="1" presStyleCnt="11"/>
      <dgm:spPr/>
      <dgm:t>
        <a:bodyPr/>
        <a:lstStyle/>
        <a:p>
          <a:endParaRPr lang="en-US"/>
        </a:p>
      </dgm:t>
    </dgm:pt>
    <dgm:pt modelId="{8B9C511B-C45C-4DBB-B0C4-35A019DB3F27}" type="pres">
      <dgm:prSet presAssocID="{D2610C66-3E43-447D-9FCC-150D28DE70BC}" presName="node" presStyleLbl="node1" presStyleIdx="2" presStyleCnt="12">
        <dgm:presLayoutVars>
          <dgm:bulletEnabled val="1"/>
        </dgm:presLayoutVars>
      </dgm:prSet>
      <dgm:spPr/>
      <dgm:t>
        <a:bodyPr/>
        <a:lstStyle/>
        <a:p>
          <a:endParaRPr lang="en-US"/>
        </a:p>
      </dgm:t>
    </dgm:pt>
    <dgm:pt modelId="{4A562B0D-9FCB-441C-920C-13FB664286E6}" type="pres">
      <dgm:prSet presAssocID="{1FC85E09-B2D2-4BEE-A5F3-1745B7BE5499}" presName="sibTrans" presStyleLbl="sibTrans2D1" presStyleIdx="2" presStyleCnt="11"/>
      <dgm:spPr/>
      <dgm:t>
        <a:bodyPr/>
        <a:lstStyle/>
        <a:p>
          <a:endParaRPr lang="en-US"/>
        </a:p>
      </dgm:t>
    </dgm:pt>
    <dgm:pt modelId="{8DCB66AF-EF56-40AA-9832-6B50DDB0DF1A}" type="pres">
      <dgm:prSet presAssocID="{1FC85E09-B2D2-4BEE-A5F3-1745B7BE5499}" presName="connectorText" presStyleLbl="sibTrans2D1" presStyleIdx="2" presStyleCnt="11"/>
      <dgm:spPr/>
      <dgm:t>
        <a:bodyPr/>
        <a:lstStyle/>
        <a:p>
          <a:endParaRPr lang="en-US"/>
        </a:p>
      </dgm:t>
    </dgm:pt>
    <dgm:pt modelId="{61AFAA6C-996F-4236-9FBB-4C32235CA826}" type="pres">
      <dgm:prSet presAssocID="{0E10E07D-B3AA-493A-B164-1FB767AA20F6}" presName="node" presStyleLbl="node1" presStyleIdx="3" presStyleCnt="12">
        <dgm:presLayoutVars>
          <dgm:bulletEnabled val="1"/>
        </dgm:presLayoutVars>
      </dgm:prSet>
      <dgm:spPr/>
      <dgm:t>
        <a:bodyPr/>
        <a:lstStyle/>
        <a:p>
          <a:endParaRPr lang="en-US"/>
        </a:p>
      </dgm:t>
    </dgm:pt>
    <dgm:pt modelId="{1A1D359D-7208-4BF4-BBAD-CA69456FF0D1}" type="pres">
      <dgm:prSet presAssocID="{DEC04E69-ABD0-4E2D-9067-034375F27BBB}" presName="sibTrans" presStyleLbl="sibTrans2D1" presStyleIdx="3" presStyleCnt="11"/>
      <dgm:spPr/>
      <dgm:t>
        <a:bodyPr/>
        <a:lstStyle/>
        <a:p>
          <a:endParaRPr lang="en-US"/>
        </a:p>
      </dgm:t>
    </dgm:pt>
    <dgm:pt modelId="{5615C66E-F08B-4A00-91D0-11241A6ED64D}" type="pres">
      <dgm:prSet presAssocID="{DEC04E69-ABD0-4E2D-9067-034375F27BBB}" presName="connectorText" presStyleLbl="sibTrans2D1" presStyleIdx="3" presStyleCnt="11"/>
      <dgm:spPr/>
      <dgm:t>
        <a:bodyPr/>
        <a:lstStyle/>
        <a:p>
          <a:endParaRPr lang="en-US"/>
        </a:p>
      </dgm:t>
    </dgm:pt>
    <dgm:pt modelId="{6DFE1D51-9E7E-4FDF-89CD-79354F2682B1}" type="pres">
      <dgm:prSet presAssocID="{0C686C13-60AA-4BF7-9551-951301B5F1F0}" presName="node" presStyleLbl="node1" presStyleIdx="4" presStyleCnt="12">
        <dgm:presLayoutVars>
          <dgm:bulletEnabled val="1"/>
        </dgm:presLayoutVars>
      </dgm:prSet>
      <dgm:spPr/>
      <dgm:t>
        <a:bodyPr/>
        <a:lstStyle/>
        <a:p>
          <a:endParaRPr lang="en-US"/>
        </a:p>
      </dgm:t>
    </dgm:pt>
    <dgm:pt modelId="{5C457385-380E-4065-B84A-F7BBD9F8E8A8}" type="pres">
      <dgm:prSet presAssocID="{8A7FB26C-DCBF-40AB-A65A-E38BA66CF415}" presName="sibTrans" presStyleLbl="sibTrans2D1" presStyleIdx="4" presStyleCnt="11"/>
      <dgm:spPr/>
      <dgm:t>
        <a:bodyPr/>
        <a:lstStyle/>
        <a:p>
          <a:endParaRPr lang="en-US"/>
        </a:p>
      </dgm:t>
    </dgm:pt>
    <dgm:pt modelId="{38791ECF-6DA6-4806-8F8C-59E944AB0FC2}" type="pres">
      <dgm:prSet presAssocID="{8A7FB26C-DCBF-40AB-A65A-E38BA66CF415}" presName="connectorText" presStyleLbl="sibTrans2D1" presStyleIdx="4" presStyleCnt="11"/>
      <dgm:spPr/>
      <dgm:t>
        <a:bodyPr/>
        <a:lstStyle/>
        <a:p>
          <a:endParaRPr lang="en-US"/>
        </a:p>
      </dgm:t>
    </dgm:pt>
    <dgm:pt modelId="{8E6E833D-C6AD-490B-B391-984155A96AB0}" type="pres">
      <dgm:prSet presAssocID="{B0762D7D-FE26-4896-B663-8E8A26340D98}" presName="node" presStyleLbl="node1" presStyleIdx="5" presStyleCnt="12">
        <dgm:presLayoutVars>
          <dgm:bulletEnabled val="1"/>
        </dgm:presLayoutVars>
      </dgm:prSet>
      <dgm:spPr/>
      <dgm:t>
        <a:bodyPr/>
        <a:lstStyle/>
        <a:p>
          <a:endParaRPr lang="en-US"/>
        </a:p>
      </dgm:t>
    </dgm:pt>
    <dgm:pt modelId="{4BAEB072-ECA1-41AB-823C-E8FE362F223B}" type="pres">
      <dgm:prSet presAssocID="{5BEFD34B-22E3-4C7A-8FCE-138B167C3540}" presName="sibTrans" presStyleLbl="sibTrans2D1" presStyleIdx="5" presStyleCnt="11"/>
      <dgm:spPr/>
      <dgm:t>
        <a:bodyPr/>
        <a:lstStyle/>
        <a:p>
          <a:endParaRPr lang="en-US"/>
        </a:p>
      </dgm:t>
    </dgm:pt>
    <dgm:pt modelId="{44A46A8F-FA5D-4696-9218-87CFA0CB2B3B}" type="pres">
      <dgm:prSet presAssocID="{5BEFD34B-22E3-4C7A-8FCE-138B167C3540}" presName="connectorText" presStyleLbl="sibTrans2D1" presStyleIdx="5" presStyleCnt="11"/>
      <dgm:spPr/>
      <dgm:t>
        <a:bodyPr/>
        <a:lstStyle/>
        <a:p>
          <a:endParaRPr lang="en-US"/>
        </a:p>
      </dgm:t>
    </dgm:pt>
    <dgm:pt modelId="{6A115E17-77E6-4637-8F87-1CD5BACEA0E6}" type="pres">
      <dgm:prSet presAssocID="{E40AF77C-8F42-4FB7-B6C5-EF15F03309C5}" presName="node" presStyleLbl="node1" presStyleIdx="6" presStyleCnt="12">
        <dgm:presLayoutVars>
          <dgm:bulletEnabled val="1"/>
        </dgm:presLayoutVars>
      </dgm:prSet>
      <dgm:spPr/>
      <dgm:t>
        <a:bodyPr/>
        <a:lstStyle/>
        <a:p>
          <a:endParaRPr lang="en-US"/>
        </a:p>
      </dgm:t>
    </dgm:pt>
    <dgm:pt modelId="{252E9529-05C3-481A-9473-CA82E51BC373}" type="pres">
      <dgm:prSet presAssocID="{BED028E3-2582-4478-BB92-336AE6CFAB5D}" presName="sibTrans" presStyleLbl="sibTrans2D1" presStyleIdx="6" presStyleCnt="11"/>
      <dgm:spPr/>
      <dgm:t>
        <a:bodyPr/>
        <a:lstStyle/>
        <a:p>
          <a:endParaRPr lang="en-US"/>
        </a:p>
      </dgm:t>
    </dgm:pt>
    <dgm:pt modelId="{FE712CE3-A2D9-45D8-AD07-90CB6930F23F}" type="pres">
      <dgm:prSet presAssocID="{BED028E3-2582-4478-BB92-336AE6CFAB5D}" presName="connectorText" presStyleLbl="sibTrans2D1" presStyleIdx="6" presStyleCnt="11"/>
      <dgm:spPr/>
      <dgm:t>
        <a:bodyPr/>
        <a:lstStyle/>
        <a:p>
          <a:endParaRPr lang="en-US"/>
        </a:p>
      </dgm:t>
    </dgm:pt>
    <dgm:pt modelId="{AD396336-30E3-4B33-8376-F8B47ABB36A7}" type="pres">
      <dgm:prSet presAssocID="{A689D299-4C94-424C-837E-C7353838E28A}" presName="node" presStyleLbl="node1" presStyleIdx="7" presStyleCnt="12" custLinFactNeighborX="-229" custLinFactNeighborY="-763">
        <dgm:presLayoutVars>
          <dgm:bulletEnabled val="1"/>
        </dgm:presLayoutVars>
      </dgm:prSet>
      <dgm:spPr/>
      <dgm:t>
        <a:bodyPr/>
        <a:lstStyle/>
        <a:p>
          <a:endParaRPr lang="en-US"/>
        </a:p>
      </dgm:t>
    </dgm:pt>
    <dgm:pt modelId="{220885AD-363F-40CF-8E6C-02F3890B1793}" type="pres">
      <dgm:prSet presAssocID="{A3CE6D02-8679-4C01-9A89-92E408863ABD}" presName="sibTrans" presStyleLbl="sibTrans2D1" presStyleIdx="7" presStyleCnt="11"/>
      <dgm:spPr/>
      <dgm:t>
        <a:bodyPr/>
        <a:lstStyle/>
        <a:p>
          <a:endParaRPr lang="en-US"/>
        </a:p>
      </dgm:t>
    </dgm:pt>
    <dgm:pt modelId="{69A86C82-BE9E-4E20-9D2F-AB1CA1503EF4}" type="pres">
      <dgm:prSet presAssocID="{A3CE6D02-8679-4C01-9A89-92E408863ABD}" presName="connectorText" presStyleLbl="sibTrans2D1" presStyleIdx="7" presStyleCnt="11"/>
      <dgm:spPr/>
      <dgm:t>
        <a:bodyPr/>
        <a:lstStyle/>
        <a:p>
          <a:endParaRPr lang="en-US"/>
        </a:p>
      </dgm:t>
    </dgm:pt>
    <dgm:pt modelId="{293C80C0-47B1-432E-A12C-9EC28E79B6A4}" type="pres">
      <dgm:prSet presAssocID="{1359B0A8-6732-4A46-A622-C87FB85DAF83}" presName="node" presStyleLbl="node1" presStyleIdx="8" presStyleCnt="12">
        <dgm:presLayoutVars>
          <dgm:bulletEnabled val="1"/>
        </dgm:presLayoutVars>
      </dgm:prSet>
      <dgm:spPr/>
      <dgm:t>
        <a:bodyPr/>
        <a:lstStyle/>
        <a:p>
          <a:endParaRPr lang="en-US"/>
        </a:p>
      </dgm:t>
    </dgm:pt>
    <dgm:pt modelId="{DC34342F-5494-4702-96D2-F69322ADA836}" type="pres">
      <dgm:prSet presAssocID="{1549BE24-1733-4103-B311-1D837CB26A30}" presName="sibTrans" presStyleLbl="sibTrans2D1" presStyleIdx="8" presStyleCnt="11"/>
      <dgm:spPr/>
      <dgm:t>
        <a:bodyPr/>
        <a:lstStyle/>
        <a:p>
          <a:endParaRPr lang="en-US"/>
        </a:p>
      </dgm:t>
    </dgm:pt>
    <dgm:pt modelId="{BC0AE92D-38B2-4D3F-8E4B-48BA5AA58C9A}" type="pres">
      <dgm:prSet presAssocID="{1549BE24-1733-4103-B311-1D837CB26A30}" presName="connectorText" presStyleLbl="sibTrans2D1" presStyleIdx="8" presStyleCnt="11"/>
      <dgm:spPr/>
      <dgm:t>
        <a:bodyPr/>
        <a:lstStyle/>
        <a:p>
          <a:endParaRPr lang="en-US"/>
        </a:p>
      </dgm:t>
    </dgm:pt>
    <dgm:pt modelId="{51CB938D-FB0B-4FDC-A78C-915098A95814}" type="pres">
      <dgm:prSet presAssocID="{4AC103C8-AB49-41D7-9FF5-4011A0400163}" presName="node" presStyleLbl="node1" presStyleIdx="9" presStyleCnt="12">
        <dgm:presLayoutVars>
          <dgm:bulletEnabled val="1"/>
        </dgm:presLayoutVars>
      </dgm:prSet>
      <dgm:spPr/>
      <dgm:t>
        <a:bodyPr/>
        <a:lstStyle/>
        <a:p>
          <a:endParaRPr lang="en-US"/>
        </a:p>
      </dgm:t>
    </dgm:pt>
    <dgm:pt modelId="{29206859-7FE0-4EEE-92DB-491304081359}" type="pres">
      <dgm:prSet presAssocID="{8CF81C66-67A7-4A34-A72E-54F94D88C62B}" presName="sibTrans" presStyleLbl="sibTrans2D1" presStyleIdx="9" presStyleCnt="11"/>
      <dgm:spPr/>
      <dgm:t>
        <a:bodyPr/>
        <a:lstStyle/>
        <a:p>
          <a:endParaRPr lang="en-US"/>
        </a:p>
      </dgm:t>
    </dgm:pt>
    <dgm:pt modelId="{D0EA6129-5053-4351-A0A5-79E708E86327}" type="pres">
      <dgm:prSet presAssocID="{8CF81C66-67A7-4A34-A72E-54F94D88C62B}" presName="connectorText" presStyleLbl="sibTrans2D1" presStyleIdx="9" presStyleCnt="11"/>
      <dgm:spPr/>
      <dgm:t>
        <a:bodyPr/>
        <a:lstStyle/>
        <a:p>
          <a:endParaRPr lang="en-US"/>
        </a:p>
      </dgm:t>
    </dgm:pt>
    <dgm:pt modelId="{40137851-8FC5-48E8-BF6D-E718EAE5F30D}" type="pres">
      <dgm:prSet presAssocID="{F0A1AA84-EB2E-403E-BEBB-DDA38BB25058}" presName="node" presStyleLbl="node1" presStyleIdx="10" presStyleCnt="12">
        <dgm:presLayoutVars>
          <dgm:bulletEnabled val="1"/>
        </dgm:presLayoutVars>
      </dgm:prSet>
      <dgm:spPr/>
      <dgm:t>
        <a:bodyPr/>
        <a:lstStyle/>
        <a:p>
          <a:endParaRPr lang="en-US"/>
        </a:p>
      </dgm:t>
    </dgm:pt>
    <dgm:pt modelId="{014FF27A-9FDC-40A0-9330-E0E415CDC040}" type="pres">
      <dgm:prSet presAssocID="{BF6481EF-9EF2-4AFF-816F-3DA65502CC12}" presName="sibTrans" presStyleLbl="sibTrans2D1" presStyleIdx="10" presStyleCnt="11"/>
      <dgm:spPr/>
      <dgm:t>
        <a:bodyPr/>
        <a:lstStyle/>
        <a:p>
          <a:endParaRPr lang="en-US"/>
        </a:p>
      </dgm:t>
    </dgm:pt>
    <dgm:pt modelId="{B42F484C-E868-4B74-A4FB-1CDF032AA380}" type="pres">
      <dgm:prSet presAssocID="{BF6481EF-9EF2-4AFF-816F-3DA65502CC12}" presName="connectorText" presStyleLbl="sibTrans2D1" presStyleIdx="10" presStyleCnt="11"/>
      <dgm:spPr/>
      <dgm:t>
        <a:bodyPr/>
        <a:lstStyle/>
        <a:p>
          <a:endParaRPr lang="en-US"/>
        </a:p>
      </dgm:t>
    </dgm:pt>
    <dgm:pt modelId="{C5CC0233-34A6-41F8-9BCB-4FC3C7BF0E11}" type="pres">
      <dgm:prSet presAssocID="{14C19FDE-0407-4210-B7F5-289C9D1B46E5}" presName="node" presStyleLbl="node1" presStyleIdx="11" presStyleCnt="12">
        <dgm:presLayoutVars>
          <dgm:bulletEnabled val="1"/>
        </dgm:presLayoutVars>
      </dgm:prSet>
      <dgm:spPr/>
      <dgm:t>
        <a:bodyPr/>
        <a:lstStyle/>
        <a:p>
          <a:endParaRPr lang="en-US"/>
        </a:p>
      </dgm:t>
    </dgm:pt>
  </dgm:ptLst>
  <dgm:cxnLst>
    <dgm:cxn modelId="{774A4502-AA52-4D3B-8758-B12F4BF0710F}" type="presOf" srcId="{F0A1AA84-EB2E-403E-BEBB-DDA38BB25058}" destId="{40137851-8FC5-48E8-BF6D-E718EAE5F30D}" srcOrd="0" destOrd="0" presId="urn:microsoft.com/office/officeart/2005/8/layout/process5"/>
    <dgm:cxn modelId="{52BABA62-A4BE-4122-B7F6-3931E088CAEE}" type="presOf" srcId="{0326A137-D51B-45F5-9283-AD2BD9191CD2}" destId="{1694336F-88CC-4A4B-85B4-6BDDBB206EB4}" srcOrd="0" destOrd="0" presId="urn:microsoft.com/office/officeart/2005/8/layout/process5"/>
    <dgm:cxn modelId="{5A5D9457-15C4-4AE2-8676-BCF37CD31B61}" type="presOf" srcId="{38615EA6-ECC2-4610-8A21-071101015694}" destId="{E72EB427-AA71-4BF3-A976-B7B2BBB32494}" srcOrd="0" destOrd="0" presId="urn:microsoft.com/office/officeart/2005/8/layout/process5"/>
    <dgm:cxn modelId="{431A2F9F-E29E-4355-AD6A-B8B1298FDDFB}" type="presOf" srcId="{DEC04E69-ABD0-4E2D-9067-034375F27BBB}" destId="{5615C66E-F08B-4A00-91D0-11241A6ED64D}" srcOrd="1" destOrd="0" presId="urn:microsoft.com/office/officeart/2005/8/layout/process5"/>
    <dgm:cxn modelId="{3256D5EB-CD59-478F-A1A6-B1A311ED95E5}" type="presOf" srcId="{E483ECCF-3B61-4AFD-9EE3-8BF6E813811C}" destId="{3A901102-D036-4ED4-AAEB-D33113870395}" srcOrd="0" destOrd="0" presId="urn:microsoft.com/office/officeart/2005/8/layout/process5"/>
    <dgm:cxn modelId="{BA21A207-667C-4671-9849-5C57280A26D7}" type="presOf" srcId="{BF6481EF-9EF2-4AFF-816F-3DA65502CC12}" destId="{B42F484C-E868-4B74-A4FB-1CDF032AA380}" srcOrd="1" destOrd="0" presId="urn:microsoft.com/office/officeart/2005/8/layout/process5"/>
    <dgm:cxn modelId="{D90A1772-F81D-4470-AD65-E4FD31DEE0D1}" srcId="{0326A137-D51B-45F5-9283-AD2BD9191CD2}" destId="{B0762D7D-FE26-4896-B663-8E8A26340D98}" srcOrd="5" destOrd="0" parTransId="{8E8D6567-B5A1-48AF-AD45-0E39FE6E7547}" sibTransId="{5BEFD34B-22E3-4C7A-8FCE-138B167C3540}"/>
    <dgm:cxn modelId="{2C8DD2E5-C310-45AF-AA90-65E6C2FA9E66}" srcId="{0326A137-D51B-45F5-9283-AD2BD9191CD2}" destId="{E40AF77C-8F42-4FB7-B6C5-EF15F03309C5}" srcOrd="6" destOrd="0" parTransId="{B39F6D18-A7B1-4874-9262-FB777AF594D5}" sibTransId="{BED028E3-2582-4478-BB92-336AE6CFAB5D}"/>
    <dgm:cxn modelId="{4E688090-EFA5-4CF7-A0EB-407122D0CF7B}" srcId="{0326A137-D51B-45F5-9283-AD2BD9191CD2}" destId="{D2A5F804-C6E1-4DFC-A845-9A64F0E62088}" srcOrd="0" destOrd="0" parTransId="{D6E2FC38-847C-4ABB-9E05-4FAA9E8C1161}" sibTransId="{A99276F2-B317-4DCB-ADBC-2B9890BC568A}"/>
    <dgm:cxn modelId="{1FE6E5C1-A138-4023-AD1A-8B23C30A0734}" type="presOf" srcId="{D2A5F804-C6E1-4DFC-A845-9A64F0E62088}" destId="{D43DE23D-45C1-4FD7-BC1A-DB1C88CF0B74}" srcOrd="0" destOrd="0" presId="urn:microsoft.com/office/officeart/2005/8/layout/process5"/>
    <dgm:cxn modelId="{5530AC2D-6D45-4E3B-9F7D-F792A1137689}" type="presOf" srcId="{B0762D7D-FE26-4896-B663-8E8A26340D98}" destId="{8E6E833D-C6AD-490B-B391-984155A96AB0}" srcOrd="0" destOrd="0" presId="urn:microsoft.com/office/officeart/2005/8/layout/process5"/>
    <dgm:cxn modelId="{CB19831A-3CA6-4097-9097-0C26E81BEB22}" type="presOf" srcId="{4AC103C8-AB49-41D7-9FF5-4011A0400163}" destId="{51CB938D-FB0B-4FDC-A78C-915098A95814}" srcOrd="0" destOrd="0" presId="urn:microsoft.com/office/officeart/2005/8/layout/process5"/>
    <dgm:cxn modelId="{87CAC5F5-3895-42D6-A83B-8A074407132E}" type="presOf" srcId="{8CF81C66-67A7-4A34-A72E-54F94D88C62B}" destId="{D0EA6129-5053-4351-A0A5-79E708E86327}" srcOrd="1" destOrd="0" presId="urn:microsoft.com/office/officeart/2005/8/layout/process5"/>
    <dgm:cxn modelId="{ED51EB1D-FDBE-403E-86A5-C88F73F2F397}" srcId="{0326A137-D51B-45F5-9283-AD2BD9191CD2}" destId="{14C19FDE-0407-4210-B7F5-289C9D1B46E5}" srcOrd="11" destOrd="0" parTransId="{C893B3F3-54CC-426D-864F-F8B7CCDDADDE}" sibTransId="{9ADCBA53-50F9-434A-AC69-77C3DCF58206}"/>
    <dgm:cxn modelId="{76745F14-5C5E-4E92-A285-2D9F516FBA80}" type="presOf" srcId="{A99276F2-B317-4DCB-ADBC-2B9890BC568A}" destId="{9625CEBA-CFC8-40E6-9120-1AA64BE217FA}" srcOrd="1" destOrd="0" presId="urn:microsoft.com/office/officeart/2005/8/layout/process5"/>
    <dgm:cxn modelId="{F5C26478-6312-49FC-8C23-438FB858FCAC}" srcId="{0326A137-D51B-45F5-9283-AD2BD9191CD2}" destId="{4AC103C8-AB49-41D7-9FF5-4011A0400163}" srcOrd="9" destOrd="0" parTransId="{DA643B85-218F-42CA-9B7D-2BB2CAA075A9}" sibTransId="{8CF81C66-67A7-4A34-A72E-54F94D88C62B}"/>
    <dgm:cxn modelId="{15DC16EE-33A3-4313-AD36-96D3AC175F1E}" type="presOf" srcId="{A3CE6D02-8679-4C01-9A89-92E408863ABD}" destId="{69A86C82-BE9E-4E20-9D2F-AB1CA1503EF4}" srcOrd="1" destOrd="0" presId="urn:microsoft.com/office/officeart/2005/8/layout/process5"/>
    <dgm:cxn modelId="{B5114548-9639-47BB-BBFE-F2AC8724235C}" type="presOf" srcId="{DEC04E69-ABD0-4E2D-9067-034375F27BBB}" destId="{1A1D359D-7208-4BF4-BBAD-CA69456FF0D1}" srcOrd="0" destOrd="0" presId="urn:microsoft.com/office/officeart/2005/8/layout/process5"/>
    <dgm:cxn modelId="{7BD7C431-F476-49AF-A54D-59AD7B64C516}" srcId="{0326A137-D51B-45F5-9283-AD2BD9191CD2}" destId="{A689D299-4C94-424C-837E-C7353838E28A}" srcOrd="7" destOrd="0" parTransId="{4B91487D-6369-4DC3-A440-84464C87D808}" sibTransId="{A3CE6D02-8679-4C01-9A89-92E408863ABD}"/>
    <dgm:cxn modelId="{98EB68D4-A29E-4AAD-9646-7906F7BD2119}" type="presOf" srcId="{8A7FB26C-DCBF-40AB-A65A-E38BA66CF415}" destId="{5C457385-380E-4065-B84A-F7BBD9F8E8A8}" srcOrd="0" destOrd="0" presId="urn:microsoft.com/office/officeart/2005/8/layout/process5"/>
    <dgm:cxn modelId="{9FA4AB21-6CA8-47CB-A53B-45649E12F01C}" type="presOf" srcId="{D2610C66-3E43-447D-9FCC-150D28DE70BC}" destId="{8B9C511B-C45C-4DBB-B0C4-35A019DB3F27}" srcOrd="0" destOrd="0" presId="urn:microsoft.com/office/officeart/2005/8/layout/process5"/>
    <dgm:cxn modelId="{079A483A-A0DF-4D1E-8252-B4D395280B05}" type="presOf" srcId="{E483ECCF-3B61-4AFD-9EE3-8BF6E813811C}" destId="{E6447DA9-B35B-47CD-9BCF-2E87807AAB11}" srcOrd="1" destOrd="0" presId="urn:microsoft.com/office/officeart/2005/8/layout/process5"/>
    <dgm:cxn modelId="{4CEDAF97-88D3-4715-B7E1-1CFDB56E1BEA}" type="presOf" srcId="{1FC85E09-B2D2-4BEE-A5F3-1745B7BE5499}" destId="{4A562B0D-9FCB-441C-920C-13FB664286E6}" srcOrd="0" destOrd="0" presId="urn:microsoft.com/office/officeart/2005/8/layout/process5"/>
    <dgm:cxn modelId="{FDF6B7E9-71BD-401E-90F2-68FE266E47C2}" type="presOf" srcId="{1FC85E09-B2D2-4BEE-A5F3-1745B7BE5499}" destId="{8DCB66AF-EF56-40AA-9832-6B50DDB0DF1A}" srcOrd="1" destOrd="0" presId="urn:microsoft.com/office/officeart/2005/8/layout/process5"/>
    <dgm:cxn modelId="{ADC73E2F-2216-4597-8BB9-B47B481364D2}" type="presOf" srcId="{E40AF77C-8F42-4FB7-B6C5-EF15F03309C5}" destId="{6A115E17-77E6-4637-8F87-1CD5BACEA0E6}" srcOrd="0" destOrd="0" presId="urn:microsoft.com/office/officeart/2005/8/layout/process5"/>
    <dgm:cxn modelId="{E85B910C-07E3-4BCD-97CC-8D872F04D1B9}" type="presOf" srcId="{1549BE24-1733-4103-B311-1D837CB26A30}" destId="{BC0AE92D-38B2-4D3F-8E4B-48BA5AA58C9A}" srcOrd="1" destOrd="0" presId="urn:microsoft.com/office/officeart/2005/8/layout/process5"/>
    <dgm:cxn modelId="{98E614A8-C764-4241-9892-5433A9C25103}" srcId="{0326A137-D51B-45F5-9283-AD2BD9191CD2}" destId="{38615EA6-ECC2-4610-8A21-071101015694}" srcOrd="1" destOrd="0" parTransId="{E034DEDA-6991-467E-9715-B126B1FB763F}" sibTransId="{E483ECCF-3B61-4AFD-9EE3-8BF6E813811C}"/>
    <dgm:cxn modelId="{FF97BF9F-A9D1-4CA1-950D-82F226470EC8}" type="presOf" srcId="{A3CE6D02-8679-4C01-9A89-92E408863ABD}" destId="{220885AD-363F-40CF-8E6C-02F3890B1793}" srcOrd="0" destOrd="0" presId="urn:microsoft.com/office/officeart/2005/8/layout/process5"/>
    <dgm:cxn modelId="{D33E908C-F18A-47A4-86E6-F3BD1C4843B3}" type="presOf" srcId="{14C19FDE-0407-4210-B7F5-289C9D1B46E5}" destId="{C5CC0233-34A6-41F8-9BCB-4FC3C7BF0E11}" srcOrd="0" destOrd="0" presId="urn:microsoft.com/office/officeart/2005/8/layout/process5"/>
    <dgm:cxn modelId="{9241CE86-FDBF-484E-8A92-89718C3D304C}" srcId="{0326A137-D51B-45F5-9283-AD2BD9191CD2}" destId="{0E10E07D-B3AA-493A-B164-1FB767AA20F6}" srcOrd="3" destOrd="0" parTransId="{BA8CEFF8-2A16-4302-ABBD-A730F4D9F7A3}" sibTransId="{DEC04E69-ABD0-4E2D-9067-034375F27BBB}"/>
    <dgm:cxn modelId="{AD0470B7-FE14-468B-B10C-DC6906C00229}" type="presOf" srcId="{0E10E07D-B3AA-493A-B164-1FB767AA20F6}" destId="{61AFAA6C-996F-4236-9FBB-4C32235CA826}" srcOrd="0" destOrd="0" presId="urn:microsoft.com/office/officeart/2005/8/layout/process5"/>
    <dgm:cxn modelId="{40177A2A-EFD1-446D-B333-1F638574F8D1}" srcId="{0326A137-D51B-45F5-9283-AD2BD9191CD2}" destId="{F0A1AA84-EB2E-403E-BEBB-DDA38BB25058}" srcOrd="10" destOrd="0" parTransId="{419EFD04-2CFA-4BA1-8F7C-DA1C59B74993}" sibTransId="{BF6481EF-9EF2-4AFF-816F-3DA65502CC12}"/>
    <dgm:cxn modelId="{7A4AD9A0-784F-4074-9F96-A9A8DB848035}" type="presOf" srcId="{BED028E3-2582-4478-BB92-336AE6CFAB5D}" destId="{FE712CE3-A2D9-45D8-AD07-90CB6930F23F}" srcOrd="1" destOrd="0" presId="urn:microsoft.com/office/officeart/2005/8/layout/process5"/>
    <dgm:cxn modelId="{745A57ED-965F-45AE-A5CB-27292FB1BA94}" srcId="{0326A137-D51B-45F5-9283-AD2BD9191CD2}" destId="{0C686C13-60AA-4BF7-9551-951301B5F1F0}" srcOrd="4" destOrd="0" parTransId="{83037121-E33B-460A-82A0-E8F8033E10A8}" sibTransId="{8A7FB26C-DCBF-40AB-A65A-E38BA66CF415}"/>
    <dgm:cxn modelId="{2548E25F-200B-4392-9361-D9D23B89637B}" type="presOf" srcId="{8CF81C66-67A7-4A34-A72E-54F94D88C62B}" destId="{29206859-7FE0-4EEE-92DB-491304081359}" srcOrd="0" destOrd="0" presId="urn:microsoft.com/office/officeart/2005/8/layout/process5"/>
    <dgm:cxn modelId="{5D92E916-14D7-47C1-8A89-B17D4177EFE1}" srcId="{0326A137-D51B-45F5-9283-AD2BD9191CD2}" destId="{D2610C66-3E43-447D-9FCC-150D28DE70BC}" srcOrd="2" destOrd="0" parTransId="{471456EE-4EA0-4B4E-A21B-EAB29827A000}" sibTransId="{1FC85E09-B2D2-4BEE-A5F3-1745B7BE5499}"/>
    <dgm:cxn modelId="{73FC08D3-8A3E-4EBC-986D-8FD3E30B73E6}" type="presOf" srcId="{1549BE24-1733-4103-B311-1D837CB26A30}" destId="{DC34342F-5494-4702-96D2-F69322ADA836}" srcOrd="0" destOrd="0" presId="urn:microsoft.com/office/officeart/2005/8/layout/process5"/>
    <dgm:cxn modelId="{CEC44CDF-11DD-4ED7-B6E0-932B1EBB23F2}" type="presOf" srcId="{BED028E3-2582-4478-BB92-336AE6CFAB5D}" destId="{252E9529-05C3-481A-9473-CA82E51BC373}" srcOrd="0" destOrd="0" presId="urn:microsoft.com/office/officeart/2005/8/layout/process5"/>
    <dgm:cxn modelId="{04C9E90D-87CB-4503-8293-9D9E402C6847}" type="presOf" srcId="{5BEFD34B-22E3-4C7A-8FCE-138B167C3540}" destId="{4BAEB072-ECA1-41AB-823C-E8FE362F223B}" srcOrd="0" destOrd="0" presId="urn:microsoft.com/office/officeart/2005/8/layout/process5"/>
    <dgm:cxn modelId="{CF3AB467-A4AD-4EE9-A1A9-98E98C9D7848}" type="presOf" srcId="{A689D299-4C94-424C-837E-C7353838E28A}" destId="{AD396336-30E3-4B33-8376-F8B47ABB36A7}" srcOrd="0" destOrd="0" presId="urn:microsoft.com/office/officeart/2005/8/layout/process5"/>
    <dgm:cxn modelId="{1D9762E9-6F5A-4F4E-B943-D13D1ACBCAF6}" type="presOf" srcId="{5BEFD34B-22E3-4C7A-8FCE-138B167C3540}" destId="{44A46A8F-FA5D-4696-9218-87CFA0CB2B3B}" srcOrd="1" destOrd="0" presId="urn:microsoft.com/office/officeart/2005/8/layout/process5"/>
    <dgm:cxn modelId="{EB3E3454-802F-4E33-AF4F-D65CE0AF88AD}" type="presOf" srcId="{0C686C13-60AA-4BF7-9551-951301B5F1F0}" destId="{6DFE1D51-9E7E-4FDF-89CD-79354F2682B1}" srcOrd="0" destOrd="0" presId="urn:microsoft.com/office/officeart/2005/8/layout/process5"/>
    <dgm:cxn modelId="{ABCC71E7-96A1-4D5A-89C1-E8C2336C4423}" type="presOf" srcId="{1359B0A8-6732-4A46-A622-C87FB85DAF83}" destId="{293C80C0-47B1-432E-A12C-9EC28E79B6A4}" srcOrd="0" destOrd="0" presId="urn:microsoft.com/office/officeart/2005/8/layout/process5"/>
    <dgm:cxn modelId="{249E09C6-F448-489B-B838-66612DCDEDD7}" type="presOf" srcId="{BF6481EF-9EF2-4AFF-816F-3DA65502CC12}" destId="{014FF27A-9FDC-40A0-9330-E0E415CDC040}" srcOrd="0" destOrd="0" presId="urn:microsoft.com/office/officeart/2005/8/layout/process5"/>
    <dgm:cxn modelId="{0C8AEBBA-0B1D-4B4A-A397-6371B0E5595C}" srcId="{0326A137-D51B-45F5-9283-AD2BD9191CD2}" destId="{1359B0A8-6732-4A46-A622-C87FB85DAF83}" srcOrd="8" destOrd="0" parTransId="{B784C747-37DA-45CD-8314-3324E9AF1D9C}" sibTransId="{1549BE24-1733-4103-B311-1D837CB26A30}"/>
    <dgm:cxn modelId="{DBE91DF7-65CE-4B9A-BB43-04F2F21A5B2A}" type="presOf" srcId="{8A7FB26C-DCBF-40AB-A65A-E38BA66CF415}" destId="{38791ECF-6DA6-4806-8F8C-59E944AB0FC2}" srcOrd="1" destOrd="0" presId="urn:microsoft.com/office/officeart/2005/8/layout/process5"/>
    <dgm:cxn modelId="{A66C127E-96FE-48FE-A044-37E3737EF728}" type="presOf" srcId="{A99276F2-B317-4DCB-ADBC-2B9890BC568A}" destId="{7F34F7FB-B7BE-4176-832F-C98A8EFB346C}" srcOrd="0" destOrd="0" presId="urn:microsoft.com/office/officeart/2005/8/layout/process5"/>
    <dgm:cxn modelId="{C18E597B-2EE4-49F7-A710-E044D0B63074}" type="presParOf" srcId="{1694336F-88CC-4A4B-85B4-6BDDBB206EB4}" destId="{D43DE23D-45C1-4FD7-BC1A-DB1C88CF0B74}" srcOrd="0" destOrd="0" presId="urn:microsoft.com/office/officeart/2005/8/layout/process5"/>
    <dgm:cxn modelId="{B18C47F0-D04A-43E9-BD23-A98DACA0F442}" type="presParOf" srcId="{1694336F-88CC-4A4B-85B4-6BDDBB206EB4}" destId="{7F34F7FB-B7BE-4176-832F-C98A8EFB346C}" srcOrd="1" destOrd="0" presId="urn:microsoft.com/office/officeart/2005/8/layout/process5"/>
    <dgm:cxn modelId="{9B548C4B-DDCC-4BC0-82E9-2ABBD4F01EF8}" type="presParOf" srcId="{7F34F7FB-B7BE-4176-832F-C98A8EFB346C}" destId="{9625CEBA-CFC8-40E6-9120-1AA64BE217FA}" srcOrd="0" destOrd="0" presId="urn:microsoft.com/office/officeart/2005/8/layout/process5"/>
    <dgm:cxn modelId="{A8BD3EC1-9712-4046-BDD0-E403A84BF94E}" type="presParOf" srcId="{1694336F-88CC-4A4B-85B4-6BDDBB206EB4}" destId="{E72EB427-AA71-4BF3-A976-B7B2BBB32494}" srcOrd="2" destOrd="0" presId="urn:microsoft.com/office/officeart/2005/8/layout/process5"/>
    <dgm:cxn modelId="{7C6C9FA4-5989-42D8-BC9F-4BA904B7F4C2}" type="presParOf" srcId="{1694336F-88CC-4A4B-85B4-6BDDBB206EB4}" destId="{3A901102-D036-4ED4-AAEB-D33113870395}" srcOrd="3" destOrd="0" presId="urn:microsoft.com/office/officeart/2005/8/layout/process5"/>
    <dgm:cxn modelId="{28A9D502-03B9-4F0B-A204-D0EC5EEF5E15}" type="presParOf" srcId="{3A901102-D036-4ED4-AAEB-D33113870395}" destId="{E6447DA9-B35B-47CD-9BCF-2E87807AAB11}" srcOrd="0" destOrd="0" presId="urn:microsoft.com/office/officeart/2005/8/layout/process5"/>
    <dgm:cxn modelId="{43DECFF9-0A7E-4AD4-A4E5-10B669DC560B}" type="presParOf" srcId="{1694336F-88CC-4A4B-85B4-6BDDBB206EB4}" destId="{8B9C511B-C45C-4DBB-B0C4-35A019DB3F27}" srcOrd="4" destOrd="0" presId="urn:microsoft.com/office/officeart/2005/8/layout/process5"/>
    <dgm:cxn modelId="{EBAFA947-BBEB-4C8E-B863-8755001CA5BE}" type="presParOf" srcId="{1694336F-88CC-4A4B-85B4-6BDDBB206EB4}" destId="{4A562B0D-9FCB-441C-920C-13FB664286E6}" srcOrd="5" destOrd="0" presId="urn:microsoft.com/office/officeart/2005/8/layout/process5"/>
    <dgm:cxn modelId="{1D1CBDA3-F6B8-42E5-AB60-1473D52947AF}" type="presParOf" srcId="{4A562B0D-9FCB-441C-920C-13FB664286E6}" destId="{8DCB66AF-EF56-40AA-9832-6B50DDB0DF1A}" srcOrd="0" destOrd="0" presId="urn:microsoft.com/office/officeart/2005/8/layout/process5"/>
    <dgm:cxn modelId="{61578B5F-E374-410B-BCF7-B5158FC32C28}" type="presParOf" srcId="{1694336F-88CC-4A4B-85B4-6BDDBB206EB4}" destId="{61AFAA6C-996F-4236-9FBB-4C32235CA826}" srcOrd="6" destOrd="0" presId="urn:microsoft.com/office/officeart/2005/8/layout/process5"/>
    <dgm:cxn modelId="{AF8C5850-99C3-4D48-BD27-3898B4EC5C43}" type="presParOf" srcId="{1694336F-88CC-4A4B-85B4-6BDDBB206EB4}" destId="{1A1D359D-7208-4BF4-BBAD-CA69456FF0D1}" srcOrd="7" destOrd="0" presId="urn:microsoft.com/office/officeart/2005/8/layout/process5"/>
    <dgm:cxn modelId="{63CC0B64-4AE1-4361-B86E-FEA04ABC5925}" type="presParOf" srcId="{1A1D359D-7208-4BF4-BBAD-CA69456FF0D1}" destId="{5615C66E-F08B-4A00-91D0-11241A6ED64D}" srcOrd="0" destOrd="0" presId="urn:microsoft.com/office/officeart/2005/8/layout/process5"/>
    <dgm:cxn modelId="{D18A5DD0-0B2E-4437-8A60-6A4CACBA76C4}" type="presParOf" srcId="{1694336F-88CC-4A4B-85B4-6BDDBB206EB4}" destId="{6DFE1D51-9E7E-4FDF-89CD-79354F2682B1}" srcOrd="8" destOrd="0" presId="urn:microsoft.com/office/officeart/2005/8/layout/process5"/>
    <dgm:cxn modelId="{8651020C-EE5D-40CE-A8C7-45D01AEE68B6}" type="presParOf" srcId="{1694336F-88CC-4A4B-85B4-6BDDBB206EB4}" destId="{5C457385-380E-4065-B84A-F7BBD9F8E8A8}" srcOrd="9" destOrd="0" presId="urn:microsoft.com/office/officeart/2005/8/layout/process5"/>
    <dgm:cxn modelId="{0042B265-DC9F-4BB7-A23A-DE5F41BB7492}" type="presParOf" srcId="{5C457385-380E-4065-B84A-F7BBD9F8E8A8}" destId="{38791ECF-6DA6-4806-8F8C-59E944AB0FC2}" srcOrd="0" destOrd="0" presId="urn:microsoft.com/office/officeart/2005/8/layout/process5"/>
    <dgm:cxn modelId="{A1D1D66C-080E-442D-B5C4-27781C4B9051}" type="presParOf" srcId="{1694336F-88CC-4A4B-85B4-6BDDBB206EB4}" destId="{8E6E833D-C6AD-490B-B391-984155A96AB0}" srcOrd="10" destOrd="0" presId="urn:microsoft.com/office/officeart/2005/8/layout/process5"/>
    <dgm:cxn modelId="{2E0A871A-0C06-43AA-869D-02E7DBAF8EC4}" type="presParOf" srcId="{1694336F-88CC-4A4B-85B4-6BDDBB206EB4}" destId="{4BAEB072-ECA1-41AB-823C-E8FE362F223B}" srcOrd="11" destOrd="0" presId="urn:microsoft.com/office/officeart/2005/8/layout/process5"/>
    <dgm:cxn modelId="{D2CABF8C-254F-4E2B-A35C-FC8C250044E5}" type="presParOf" srcId="{4BAEB072-ECA1-41AB-823C-E8FE362F223B}" destId="{44A46A8F-FA5D-4696-9218-87CFA0CB2B3B}" srcOrd="0" destOrd="0" presId="urn:microsoft.com/office/officeart/2005/8/layout/process5"/>
    <dgm:cxn modelId="{4C980537-B896-4FC8-934E-5A8C37764BB6}" type="presParOf" srcId="{1694336F-88CC-4A4B-85B4-6BDDBB206EB4}" destId="{6A115E17-77E6-4637-8F87-1CD5BACEA0E6}" srcOrd="12" destOrd="0" presId="urn:microsoft.com/office/officeart/2005/8/layout/process5"/>
    <dgm:cxn modelId="{F190034B-619C-45B3-9EFD-2834B5E1778B}" type="presParOf" srcId="{1694336F-88CC-4A4B-85B4-6BDDBB206EB4}" destId="{252E9529-05C3-481A-9473-CA82E51BC373}" srcOrd="13" destOrd="0" presId="urn:microsoft.com/office/officeart/2005/8/layout/process5"/>
    <dgm:cxn modelId="{404515C5-5263-467A-B730-0D89435C4035}" type="presParOf" srcId="{252E9529-05C3-481A-9473-CA82E51BC373}" destId="{FE712CE3-A2D9-45D8-AD07-90CB6930F23F}" srcOrd="0" destOrd="0" presId="urn:microsoft.com/office/officeart/2005/8/layout/process5"/>
    <dgm:cxn modelId="{D36FC64F-77BB-452E-924D-AABB38F2D269}" type="presParOf" srcId="{1694336F-88CC-4A4B-85B4-6BDDBB206EB4}" destId="{AD396336-30E3-4B33-8376-F8B47ABB36A7}" srcOrd="14" destOrd="0" presId="urn:microsoft.com/office/officeart/2005/8/layout/process5"/>
    <dgm:cxn modelId="{F91D9830-8735-408C-9F99-EE78EB61FC74}" type="presParOf" srcId="{1694336F-88CC-4A4B-85B4-6BDDBB206EB4}" destId="{220885AD-363F-40CF-8E6C-02F3890B1793}" srcOrd="15" destOrd="0" presId="urn:microsoft.com/office/officeart/2005/8/layout/process5"/>
    <dgm:cxn modelId="{C12339F4-FB90-43A1-AF2A-F2B777911752}" type="presParOf" srcId="{220885AD-363F-40CF-8E6C-02F3890B1793}" destId="{69A86C82-BE9E-4E20-9D2F-AB1CA1503EF4}" srcOrd="0" destOrd="0" presId="urn:microsoft.com/office/officeart/2005/8/layout/process5"/>
    <dgm:cxn modelId="{9D93271C-10D0-41C1-8845-38460335F730}" type="presParOf" srcId="{1694336F-88CC-4A4B-85B4-6BDDBB206EB4}" destId="{293C80C0-47B1-432E-A12C-9EC28E79B6A4}" srcOrd="16" destOrd="0" presId="urn:microsoft.com/office/officeart/2005/8/layout/process5"/>
    <dgm:cxn modelId="{86736D76-18DC-4976-8D74-D178675E0204}" type="presParOf" srcId="{1694336F-88CC-4A4B-85B4-6BDDBB206EB4}" destId="{DC34342F-5494-4702-96D2-F69322ADA836}" srcOrd="17" destOrd="0" presId="urn:microsoft.com/office/officeart/2005/8/layout/process5"/>
    <dgm:cxn modelId="{25DE913B-C050-40BE-B8DF-125656229A7F}" type="presParOf" srcId="{DC34342F-5494-4702-96D2-F69322ADA836}" destId="{BC0AE92D-38B2-4D3F-8E4B-48BA5AA58C9A}" srcOrd="0" destOrd="0" presId="urn:microsoft.com/office/officeart/2005/8/layout/process5"/>
    <dgm:cxn modelId="{2BA693FA-D16A-4076-B9D5-E3BB5ECA58CE}" type="presParOf" srcId="{1694336F-88CC-4A4B-85B4-6BDDBB206EB4}" destId="{51CB938D-FB0B-4FDC-A78C-915098A95814}" srcOrd="18" destOrd="0" presId="urn:microsoft.com/office/officeart/2005/8/layout/process5"/>
    <dgm:cxn modelId="{B3311EB5-093E-491C-A270-17C46E3A4142}" type="presParOf" srcId="{1694336F-88CC-4A4B-85B4-6BDDBB206EB4}" destId="{29206859-7FE0-4EEE-92DB-491304081359}" srcOrd="19" destOrd="0" presId="urn:microsoft.com/office/officeart/2005/8/layout/process5"/>
    <dgm:cxn modelId="{06727EC9-9B60-4B92-8F0D-84C436CB1E16}" type="presParOf" srcId="{29206859-7FE0-4EEE-92DB-491304081359}" destId="{D0EA6129-5053-4351-A0A5-79E708E86327}" srcOrd="0" destOrd="0" presId="urn:microsoft.com/office/officeart/2005/8/layout/process5"/>
    <dgm:cxn modelId="{B53280BD-2014-4C82-B3ED-D57B86852A48}" type="presParOf" srcId="{1694336F-88CC-4A4B-85B4-6BDDBB206EB4}" destId="{40137851-8FC5-48E8-BF6D-E718EAE5F30D}" srcOrd="20" destOrd="0" presId="urn:microsoft.com/office/officeart/2005/8/layout/process5"/>
    <dgm:cxn modelId="{A496CCB3-4C9C-4681-B6BD-605312C100C6}" type="presParOf" srcId="{1694336F-88CC-4A4B-85B4-6BDDBB206EB4}" destId="{014FF27A-9FDC-40A0-9330-E0E415CDC040}" srcOrd="21" destOrd="0" presId="urn:microsoft.com/office/officeart/2005/8/layout/process5"/>
    <dgm:cxn modelId="{D6EB9969-5B8F-4CB8-9993-BADC788F042A}" type="presParOf" srcId="{014FF27A-9FDC-40A0-9330-E0E415CDC040}" destId="{B42F484C-E868-4B74-A4FB-1CDF032AA380}" srcOrd="0" destOrd="0" presId="urn:microsoft.com/office/officeart/2005/8/layout/process5"/>
    <dgm:cxn modelId="{480D78E7-59AA-4205-AA34-36B88E55FC1B}" type="presParOf" srcId="{1694336F-88CC-4A4B-85B4-6BDDBB206EB4}" destId="{C5CC0233-34A6-41F8-9BCB-4FC3C7BF0E11}" srcOrd="22"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CCA7EA-7D4B-411A-AB12-C4B793CFFE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C4A81DB0-7DD2-49AF-9AB9-82BC946C5CAE}">
      <dgm:prSet phldrT="[Text]"/>
      <dgm:spPr/>
      <dgm:t>
        <a:bodyPr/>
        <a:lstStyle/>
        <a:p>
          <a:r>
            <a:rPr lang="en-US" dirty="0"/>
            <a:t>Industrial Sector</a:t>
          </a:r>
          <a:endParaRPr lang="en-IN" dirty="0"/>
        </a:p>
      </dgm:t>
    </dgm:pt>
    <dgm:pt modelId="{7FDAB079-708F-4B86-823C-C760246890AD}" type="parTrans" cxnId="{534AB93C-3705-4522-B99F-236F6652301F}">
      <dgm:prSet/>
      <dgm:spPr/>
      <dgm:t>
        <a:bodyPr/>
        <a:lstStyle/>
        <a:p>
          <a:endParaRPr lang="en-IN"/>
        </a:p>
      </dgm:t>
    </dgm:pt>
    <dgm:pt modelId="{DEF98F42-A526-4F04-8B79-6DAA64E76889}" type="sibTrans" cxnId="{534AB93C-3705-4522-B99F-236F6652301F}">
      <dgm:prSet/>
      <dgm:spPr/>
      <dgm:t>
        <a:bodyPr/>
        <a:lstStyle/>
        <a:p>
          <a:endParaRPr lang="en-IN"/>
        </a:p>
      </dgm:t>
    </dgm:pt>
    <dgm:pt modelId="{C6A3A035-ED4B-4D5D-885D-69F8E03AC12F}">
      <dgm:prSet phldrT="[Text]"/>
      <dgm:spPr/>
      <dgm:t>
        <a:bodyPr/>
        <a:lstStyle/>
        <a:p>
          <a:r>
            <a:rPr lang="en-US" dirty="0"/>
            <a:t>Cement</a:t>
          </a:r>
          <a:endParaRPr lang="en-IN" dirty="0"/>
        </a:p>
      </dgm:t>
    </dgm:pt>
    <dgm:pt modelId="{C804A3BD-0D4A-428D-8227-873DFA334F78}" type="parTrans" cxnId="{579BAC60-49EC-4493-93F1-EFB19CC8893B}">
      <dgm:prSet/>
      <dgm:spPr/>
      <dgm:t>
        <a:bodyPr/>
        <a:lstStyle/>
        <a:p>
          <a:endParaRPr lang="en-IN"/>
        </a:p>
      </dgm:t>
    </dgm:pt>
    <dgm:pt modelId="{8B10D1B9-055E-4819-95F2-71F1AE102A45}" type="sibTrans" cxnId="{579BAC60-49EC-4493-93F1-EFB19CC8893B}">
      <dgm:prSet/>
      <dgm:spPr/>
      <dgm:t>
        <a:bodyPr/>
        <a:lstStyle/>
        <a:p>
          <a:endParaRPr lang="en-IN"/>
        </a:p>
      </dgm:t>
    </dgm:pt>
    <dgm:pt modelId="{5C7458C6-963A-4788-B45D-BC7C3C1BEFFF}">
      <dgm:prSet phldrT="[Text]"/>
      <dgm:spPr/>
      <dgm:t>
        <a:bodyPr/>
        <a:lstStyle/>
        <a:p>
          <a:r>
            <a:rPr lang="en-US" dirty="0"/>
            <a:t>Highlights</a:t>
          </a:r>
          <a:endParaRPr lang="en-IN" dirty="0"/>
        </a:p>
      </dgm:t>
    </dgm:pt>
    <dgm:pt modelId="{5250585F-852A-4A36-9F2A-D2AAEF9BC4BF}" type="parTrans" cxnId="{5543541F-975F-4072-95E9-4CB8AC5898D4}">
      <dgm:prSet/>
      <dgm:spPr/>
      <dgm:t>
        <a:bodyPr/>
        <a:lstStyle/>
        <a:p>
          <a:endParaRPr lang="en-IN"/>
        </a:p>
      </dgm:t>
    </dgm:pt>
    <dgm:pt modelId="{EBF4E1BC-35BE-42BB-BDD5-A5A52916166C}" type="sibTrans" cxnId="{5543541F-975F-4072-95E9-4CB8AC5898D4}">
      <dgm:prSet/>
      <dgm:spPr/>
      <dgm:t>
        <a:bodyPr/>
        <a:lstStyle/>
        <a:p>
          <a:endParaRPr lang="en-IN"/>
        </a:p>
      </dgm:t>
    </dgm:pt>
    <dgm:pt modelId="{C9029FBF-9A10-4157-9B04-7DEBE89E9FB8}">
      <dgm:prSet phldrT="[Text]"/>
      <dgm:spPr/>
      <dgm:t>
        <a:bodyPr/>
        <a:lstStyle/>
        <a:p>
          <a:r>
            <a:rPr lang="en-US" dirty="0"/>
            <a:t>Energy Saving : (20–25)%</a:t>
          </a:r>
          <a:endParaRPr lang="en-IN" dirty="0"/>
        </a:p>
      </dgm:t>
    </dgm:pt>
    <dgm:pt modelId="{34437BD1-7BAA-4090-B4FA-62BF5D5B44F9}" type="parTrans" cxnId="{D68B7062-B5E2-4E81-8C15-702A6C42D8DF}">
      <dgm:prSet/>
      <dgm:spPr/>
      <dgm:t>
        <a:bodyPr/>
        <a:lstStyle/>
        <a:p>
          <a:endParaRPr lang="en-IN"/>
        </a:p>
      </dgm:t>
    </dgm:pt>
    <dgm:pt modelId="{1F8F21EE-DC6F-43C2-AF3F-EB449CF138F0}" type="sibTrans" cxnId="{D68B7062-B5E2-4E81-8C15-702A6C42D8DF}">
      <dgm:prSet/>
      <dgm:spPr/>
      <dgm:t>
        <a:bodyPr/>
        <a:lstStyle/>
        <a:p>
          <a:endParaRPr lang="en-IN"/>
        </a:p>
      </dgm:t>
    </dgm:pt>
    <dgm:pt modelId="{C454C4CD-44AF-4912-8BC8-1CAF0E7215F7}">
      <dgm:prSet phldrT="[Text]"/>
      <dgm:spPr/>
      <dgm:t>
        <a:bodyPr/>
        <a:lstStyle/>
        <a:p>
          <a:r>
            <a:rPr lang="en-US" dirty="0"/>
            <a:t>Payback Period : 2.2 – 3 years</a:t>
          </a:r>
          <a:endParaRPr lang="en-IN" dirty="0"/>
        </a:p>
      </dgm:t>
    </dgm:pt>
    <dgm:pt modelId="{1CA91FDA-7006-4EB0-8CED-9FDA452E1476}" type="parTrans" cxnId="{2008040B-8DD1-44DE-AD2C-9817FB0E70D7}">
      <dgm:prSet/>
      <dgm:spPr/>
      <dgm:t>
        <a:bodyPr/>
        <a:lstStyle/>
        <a:p>
          <a:endParaRPr lang="en-IN"/>
        </a:p>
      </dgm:t>
    </dgm:pt>
    <dgm:pt modelId="{76F664C2-5DDE-4A05-BE87-BA2EDD2E494A}" type="sibTrans" cxnId="{2008040B-8DD1-44DE-AD2C-9817FB0E70D7}">
      <dgm:prSet/>
      <dgm:spPr/>
      <dgm:t>
        <a:bodyPr/>
        <a:lstStyle/>
        <a:p>
          <a:endParaRPr lang="en-IN"/>
        </a:p>
      </dgm:t>
    </dgm:pt>
    <dgm:pt modelId="{E44ECBE0-A2AD-44E3-9DBF-DC5425E7D9FB}">
      <dgm:prSet phldrT="[Text]"/>
      <dgm:spPr/>
      <dgm:t>
        <a:bodyPr/>
        <a:lstStyle/>
        <a:p>
          <a:r>
            <a:rPr lang="en-US" dirty="0"/>
            <a:t>No. of Projects : 3-4</a:t>
          </a:r>
          <a:endParaRPr lang="en-IN" dirty="0"/>
        </a:p>
      </dgm:t>
    </dgm:pt>
    <dgm:pt modelId="{EDB37BFD-D304-44BB-91E3-8F8E19D30559}" type="parTrans" cxnId="{E1D740C5-8946-447D-A384-2311D97D7CA4}">
      <dgm:prSet/>
      <dgm:spPr/>
      <dgm:t>
        <a:bodyPr/>
        <a:lstStyle/>
        <a:p>
          <a:endParaRPr lang="en-IN"/>
        </a:p>
      </dgm:t>
    </dgm:pt>
    <dgm:pt modelId="{D4BC2BE5-03E9-4428-A56D-02669B380B9A}" type="sibTrans" cxnId="{E1D740C5-8946-447D-A384-2311D97D7CA4}">
      <dgm:prSet/>
      <dgm:spPr/>
      <dgm:t>
        <a:bodyPr/>
        <a:lstStyle/>
        <a:p>
          <a:endParaRPr lang="en-IN"/>
        </a:p>
      </dgm:t>
    </dgm:pt>
    <dgm:pt modelId="{A19BDAAD-F2D5-43F7-9887-D1AFBFA369D9}">
      <dgm:prSet phldrT="[Text]"/>
      <dgm:spPr/>
      <dgm:t>
        <a:bodyPr/>
        <a:lstStyle/>
        <a:p>
          <a:r>
            <a:rPr lang="en-IN" dirty="0"/>
            <a:t>Textiles</a:t>
          </a:r>
        </a:p>
      </dgm:t>
    </dgm:pt>
    <dgm:pt modelId="{51A89B02-AD20-48B7-B2A4-CB6452B04FC6}" type="parTrans" cxnId="{4CCB1EED-5466-440B-A2D4-BF3DB7937C52}">
      <dgm:prSet/>
      <dgm:spPr/>
      <dgm:t>
        <a:bodyPr/>
        <a:lstStyle/>
        <a:p>
          <a:endParaRPr lang="en-US"/>
        </a:p>
      </dgm:t>
    </dgm:pt>
    <dgm:pt modelId="{9B2EB351-A5FB-4FF2-B77B-0CD111BAE606}" type="sibTrans" cxnId="{4CCB1EED-5466-440B-A2D4-BF3DB7937C52}">
      <dgm:prSet/>
      <dgm:spPr/>
      <dgm:t>
        <a:bodyPr/>
        <a:lstStyle/>
        <a:p>
          <a:endParaRPr lang="en-US"/>
        </a:p>
      </dgm:t>
    </dgm:pt>
    <dgm:pt modelId="{86411781-1F9A-4D56-91B1-F326F5BCCE80}">
      <dgm:prSet phldrT="[Text]"/>
      <dgm:spPr/>
      <dgm:t>
        <a:bodyPr/>
        <a:lstStyle/>
        <a:p>
          <a:r>
            <a:rPr lang="en-IN" dirty="0"/>
            <a:t>Pulp &amp; Paper</a:t>
          </a:r>
        </a:p>
      </dgm:t>
    </dgm:pt>
    <dgm:pt modelId="{08694EAF-1F3B-4362-AC47-1B5E36EF12E9}" type="parTrans" cxnId="{E822595F-65A1-47AB-8C81-7AB6AD6C80D5}">
      <dgm:prSet/>
      <dgm:spPr/>
      <dgm:t>
        <a:bodyPr/>
        <a:lstStyle/>
        <a:p>
          <a:endParaRPr lang="en-US"/>
        </a:p>
      </dgm:t>
    </dgm:pt>
    <dgm:pt modelId="{3DA77645-4D9A-4251-8B2D-CFEFCA83EC52}" type="sibTrans" cxnId="{E822595F-65A1-47AB-8C81-7AB6AD6C80D5}">
      <dgm:prSet/>
      <dgm:spPr/>
      <dgm:t>
        <a:bodyPr/>
        <a:lstStyle/>
        <a:p>
          <a:endParaRPr lang="en-US"/>
        </a:p>
      </dgm:t>
    </dgm:pt>
    <dgm:pt modelId="{3BFB0F4B-B139-4FCB-B9C3-BD972984E69D}">
      <dgm:prSet phldrT="[Text]"/>
      <dgm:spPr/>
      <dgm:t>
        <a:bodyPr/>
        <a:lstStyle/>
        <a:p>
          <a:endParaRPr lang="en-IN" dirty="0"/>
        </a:p>
      </dgm:t>
    </dgm:pt>
    <dgm:pt modelId="{1ABFF879-CEF1-4217-B4ED-7E86722457A9}" type="parTrans" cxnId="{09A874EB-1DA8-4B48-9CE7-ECC7FA746741}">
      <dgm:prSet/>
      <dgm:spPr/>
      <dgm:t>
        <a:bodyPr/>
        <a:lstStyle/>
        <a:p>
          <a:endParaRPr lang="en-US"/>
        </a:p>
      </dgm:t>
    </dgm:pt>
    <dgm:pt modelId="{74C23944-8DD5-44E3-B9E3-FD3992E4693C}" type="sibTrans" cxnId="{09A874EB-1DA8-4B48-9CE7-ECC7FA746741}">
      <dgm:prSet/>
      <dgm:spPr/>
      <dgm:t>
        <a:bodyPr/>
        <a:lstStyle/>
        <a:p>
          <a:endParaRPr lang="en-US"/>
        </a:p>
      </dgm:t>
    </dgm:pt>
    <dgm:pt modelId="{30F8C835-9FF9-4D9E-81FA-A6E1EBC5D991}">
      <dgm:prSet phldrT="[Text]"/>
      <dgm:spPr/>
      <dgm:t>
        <a:bodyPr/>
        <a:lstStyle/>
        <a:p>
          <a:r>
            <a:rPr lang="en-IN" dirty="0"/>
            <a:t>Fertilizers</a:t>
          </a:r>
        </a:p>
      </dgm:t>
    </dgm:pt>
    <dgm:pt modelId="{FF69976F-C92A-448D-A706-2A5590333D43}" type="parTrans" cxnId="{534E86FF-F287-4C7B-97CD-45ACCD9897DE}">
      <dgm:prSet/>
      <dgm:spPr/>
      <dgm:t>
        <a:bodyPr/>
        <a:lstStyle/>
        <a:p>
          <a:endParaRPr lang="en-US"/>
        </a:p>
      </dgm:t>
    </dgm:pt>
    <dgm:pt modelId="{582A05EA-8C2F-4770-923A-362C8D6A4234}" type="sibTrans" cxnId="{534E86FF-F287-4C7B-97CD-45ACCD9897DE}">
      <dgm:prSet/>
      <dgm:spPr/>
      <dgm:t>
        <a:bodyPr/>
        <a:lstStyle/>
        <a:p>
          <a:endParaRPr lang="en-US"/>
        </a:p>
      </dgm:t>
    </dgm:pt>
    <dgm:pt modelId="{28987A94-AFD6-490C-B6F6-3CC553121E06}" type="pres">
      <dgm:prSet presAssocID="{C0CCA7EA-7D4B-411A-AB12-C4B793CFFE34}" presName="Name0" presStyleCnt="0">
        <dgm:presLayoutVars>
          <dgm:dir/>
          <dgm:animLvl val="lvl"/>
          <dgm:resizeHandles val="exact"/>
        </dgm:presLayoutVars>
      </dgm:prSet>
      <dgm:spPr/>
      <dgm:t>
        <a:bodyPr/>
        <a:lstStyle/>
        <a:p>
          <a:endParaRPr lang="en-US"/>
        </a:p>
      </dgm:t>
    </dgm:pt>
    <dgm:pt modelId="{04827E1E-E4B5-46DD-918F-32CAA7A7892F}" type="pres">
      <dgm:prSet presAssocID="{C4A81DB0-7DD2-49AF-9AB9-82BC946C5CAE}" presName="linNode" presStyleCnt="0"/>
      <dgm:spPr/>
    </dgm:pt>
    <dgm:pt modelId="{0F4C4755-6A24-4B0D-9902-8CF28ED731B6}" type="pres">
      <dgm:prSet presAssocID="{C4A81DB0-7DD2-49AF-9AB9-82BC946C5CAE}" presName="parentText" presStyleLbl="node1" presStyleIdx="0" presStyleCnt="2">
        <dgm:presLayoutVars>
          <dgm:chMax val="1"/>
          <dgm:bulletEnabled val="1"/>
        </dgm:presLayoutVars>
      </dgm:prSet>
      <dgm:spPr/>
      <dgm:t>
        <a:bodyPr/>
        <a:lstStyle/>
        <a:p>
          <a:endParaRPr lang="en-US"/>
        </a:p>
      </dgm:t>
    </dgm:pt>
    <dgm:pt modelId="{FE82A434-32A7-46CE-A0CD-064163E651CC}" type="pres">
      <dgm:prSet presAssocID="{C4A81DB0-7DD2-49AF-9AB9-82BC946C5CAE}" presName="descendantText" presStyleLbl="alignAccFollowNode1" presStyleIdx="0" presStyleCnt="2">
        <dgm:presLayoutVars>
          <dgm:bulletEnabled val="1"/>
        </dgm:presLayoutVars>
      </dgm:prSet>
      <dgm:spPr/>
      <dgm:t>
        <a:bodyPr/>
        <a:lstStyle/>
        <a:p>
          <a:endParaRPr lang="en-US"/>
        </a:p>
      </dgm:t>
    </dgm:pt>
    <dgm:pt modelId="{F26D2422-B486-41F7-8A38-4585B239D530}" type="pres">
      <dgm:prSet presAssocID="{DEF98F42-A526-4F04-8B79-6DAA64E76889}" presName="sp" presStyleCnt="0"/>
      <dgm:spPr/>
    </dgm:pt>
    <dgm:pt modelId="{C16C6B5E-1BA9-470B-ADE9-DCD77F74E7CA}" type="pres">
      <dgm:prSet presAssocID="{5C7458C6-963A-4788-B45D-BC7C3C1BEFFF}" presName="linNode" presStyleCnt="0"/>
      <dgm:spPr/>
    </dgm:pt>
    <dgm:pt modelId="{0A68DEA0-03F1-4F84-AC7A-895CA80C903C}" type="pres">
      <dgm:prSet presAssocID="{5C7458C6-963A-4788-B45D-BC7C3C1BEFFF}" presName="parentText" presStyleLbl="node1" presStyleIdx="1" presStyleCnt="2">
        <dgm:presLayoutVars>
          <dgm:chMax val="1"/>
          <dgm:bulletEnabled val="1"/>
        </dgm:presLayoutVars>
      </dgm:prSet>
      <dgm:spPr/>
      <dgm:t>
        <a:bodyPr/>
        <a:lstStyle/>
        <a:p>
          <a:endParaRPr lang="en-US"/>
        </a:p>
      </dgm:t>
    </dgm:pt>
    <dgm:pt modelId="{E9B29E17-CAC1-4C8D-B915-EBAA7565FB60}" type="pres">
      <dgm:prSet presAssocID="{5C7458C6-963A-4788-B45D-BC7C3C1BEFFF}" presName="descendantText" presStyleLbl="alignAccFollowNode1" presStyleIdx="1" presStyleCnt="2">
        <dgm:presLayoutVars>
          <dgm:bulletEnabled val="1"/>
        </dgm:presLayoutVars>
      </dgm:prSet>
      <dgm:spPr/>
      <dgm:t>
        <a:bodyPr/>
        <a:lstStyle/>
        <a:p>
          <a:endParaRPr lang="en-US"/>
        </a:p>
      </dgm:t>
    </dgm:pt>
  </dgm:ptLst>
  <dgm:cxnLst>
    <dgm:cxn modelId="{38B40E8F-A077-4CDC-A610-CBEEC4B8DBA0}" type="presOf" srcId="{C454C4CD-44AF-4912-8BC8-1CAF0E7215F7}" destId="{E9B29E17-CAC1-4C8D-B915-EBAA7565FB60}" srcOrd="0" destOrd="1" presId="urn:microsoft.com/office/officeart/2005/8/layout/vList5"/>
    <dgm:cxn modelId="{09A874EB-1DA8-4B48-9CE7-ECC7FA746741}" srcId="{C4A81DB0-7DD2-49AF-9AB9-82BC946C5CAE}" destId="{3BFB0F4B-B139-4FCB-B9C3-BD972984E69D}" srcOrd="4" destOrd="0" parTransId="{1ABFF879-CEF1-4217-B4ED-7E86722457A9}" sibTransId="{74C23944-8DD5-44E3-B9E3-FD3992E4693C}"/>
    <dgm:cxn modelId="{558EBB64-A677-4309-BB30-FD889A1CE52E}" type="presOf" srcId="{C6A3A035-ED4B-4D5D-885D-69F8E03AC12F}" destId="{FE82A434-32A7-46CE-A0CD-064163E651CC}" srcOrd="0" destOrd="0" presId="urn:microsoft.com/office/officeart/2005/8/layout/vList5"/>
    <dgm:cxn modelId="{E822595F-65A1-47AB-8C81-7AB6AD6C80D5}" srcId="{C4A81DB0-7DD2-49AF-9AB9-82BC946C5CAE}" destId="{86411781-1F9A-4D56-91B1-F326F5BCCE80}" srcOrd="2" destOrd="0" parTransId="{08694EAF-1F3B-4362-AC47-1B5E36EF12E9}" sibTransId="{3DA77645-4D9A-4251-8B2D-CFEFCA83EC52}"/>
    <dgm:cxn modelId="{B8B47403-7DAF-4697-AC24-9979A5CDDD6C}" type="presOf" srcId="{86411781-1F9A-4D56-91B1-F326F5BCCE80}" destId="{FE82A434-32A7-46CE-A0CD-064163E651CC}" srcOrd="0" destOrd="2" presId="urn:microsoft.com/office/officeart/2005/8/layout/vList5"/>
    <dgm:cxn modelId="{D68B7062-B5E2-4E81-8C15-702A6C42D8DF}" srcId="{5C7458C6-963A-4788-B45D-BC7C3C1BEFFF}" destId="{C9029FBF-9A10-4157-9B04-7DEBE89E9FB8}" srcOrd="0" destOrd="0" parTransId="{34437BD1-7BAA-4090-B4FA-62BF5D5B44F9}" sibTransId="{1F8F21EE-DC6F-43C2-AF3F-EB449CF138F0}"/>
    <dgm:cxn modelId="{1A475B72-6BFC-45C4-8BE9-23C0CAE27845}" type="presOf" srcId="{A19BDAAD-F2D5-43F7-9887-D1AFBFA369D9}" destId="{FE82A434-32A7-46CE-A0CD-064163E651CC}" srcOrd="0" destOrd="1" presId="urn:microsoft.com/office/officeart/2005/8/layout/vList5"/>
    <dgm:cxn modelId="{13065736-C11B-48F7-856A-882963BAA714}" type="presOf" srcId="{5C7458C6-963A-4788-B45D-BC7C3C1BEFFF}" destId="{0A68DEA0-03F1-4F84-AC7A-895CA80C903C}" srcOrd="0" destOrd="0" presId="urn:microsoft.com/office/officeart/2005/8/layout/vList5"/>
    <dgm:cxn modelId="{5543541F-975F-4072-95E9-4CB8AC5898D4}" srcId="{C0CCA7EA-7D4B-411A-AB12-C4B793CFFE34}" destId="{5C7458C6-963A-4788-B45D-BC7C3C1BEFFF}" srcOrd="1" destOrd="0" parTransId="{5250585F-852A-4A36-9F2A-D2AAEF9BC4BF}" sibTransId="{EBF4E1BC-35BE-42BB-BDD5-A5A52916166C}"/>
    <dgm:cxn modelId="{534AB93C-3705-4522-B99F-236F6652301F}" srcId="{C0CCA7EA-7D4B-411A-AB12-C4B793CFFE34}" destId="{C4A81DB0-7DD2-49AF-9AB9-82BC946C5CAE}" srcOrd="0" destOrd="0" parTransId="{7FDAB079-708F-4B86-823C-C760246890AD}" sibTransId="{DEF98F42-A526-4F04-8B79-6DAA64E76889}"/>
    <dgm:cxn modelId="{2C0B3124-317F-441E-8B84-13EF616C0041}" type="presOf" srcId="{3BFB0F4B-B139-4FCB-B9C3-BD972984E69D}" destId="{FE82A434-32A7-46CE-A0CD-064163E651CC}" srcOrd="0" destOrd="4" presId="urn:microsoft.com/office/officeart/2005/8/layout/vList5"/>
    <dgm:cxn modelId="{23BF7820-16A2-4C8E-B579-6A9CC4F4F1A7}" type="presOf" srcId="{C9029FBF-9A10-4157-9B04-7DEBE89E9FB8}" destId="{E9B29E17-CAC1-4C8D-B915-EBAA7565FB60}" srcOrd="0" destOrd="0" presId="urn:microsoft.com/office/officeart/2005/8/layout/vList5"/>
    <dgm:cxn modelId="{579BAC60-49EC-4493-93F1-EFB19CC8893B}" srcId="{C4A81DB0-7DD2-49AF-9AB9-82BC946C5CAE}" destId="{C6A3A035-ED4B-4D5D-885D-69F8E03AC12F}" srcOrd="0" destOrd="0" parTransId="{C804A3BD-0D4A-428D-8227-873DFA334F78}" sibTransId="{8B10D1B9-055E-4819-95F2-71F1AE102A45}"/>
    <dgm:cxn modelId="{C0F8224A-3C6D-45C5-B0B5-2B997EAC8F2F}" type="presOf" srcId="{C4A81DB0-7DD2-49AF-9AB9-82BC946C5CAE}" destId="{0F4C4755-6A24-4B0D-9902-8CF28ED731B6}" srcOrd="0" destOrd="0" presId="urn:microsoft.com/office/officeart/2005/8/layout/vList5"/>
    <dgm:cxn modelId="{534E86FF-F287-4C7B-97CD-45ACCD9897DE}" srcId="{C4A81DB0-7DD2-49AF-9AB9-82BC946C5CAE}" destId="{30F8C835-9FF9-4D9E-81FA-A6E1EBC5D991}" srcOrd="3" destOrd="0" parTransId="{FF69976F-C92A-448D-A706-2A5590333D43}" sibTransId="{582A05EA-8C2F-4770-923A-362C8D6A4234}"/>
    <dgm:cxn modelId="{9FB1475D-0F9E-42F7-8C82-6C38E7810A24}" type="presOf" srcId="{30F8C835-9FF9-4D9E-81FA-A6E1EBC5D991}" destId="{FE82A434-32A7-46CE-A0CD-064163E651CC}" srcOrd="0" destOrd="3" presId="urn:microsoft.com/office/officeart/2005/8/layout/vList5"/>
    <dgm:cxn modelId="{E1D740C5-8946-447D-A384-2311D97D7CA4}" srcId="{5C7458C6-963A-4788-B45D-BC7C3C1BEFFF}" destId="{E44ECBE0-A2AD-44E3-9DBF-DC5425E7D9FB}" srcOrd="2" destOrd="0" parTransId="{EDB37BFD-D304-44BB-91E3-8F8E19D30559}" sibTransId="{D4BC2BE5-03E9-4428-A56D-02669B380B9A}"/>
    <dgm:cxn modelId="{608A5CB2-F0D6-4F59-80AF-B42C0DB5D2B0}" type="presOf" srcId="{E44ECBE0-A2AD-44E3-9DBF-DC5425E7D9FB}" destId="{E9B29E17-CAC1-4C8D-B915-EBAA7565FB60}" srcOrd="0" destOrd="2" presId="urn:microsoft.com/office/officeart/2005/8/layout/vList5"/>
    <dgm:cxn modelId="{240F4566-DBEF-47BA-BD6E-4D022A87693A}" type="presOf" srcId="{C0CCA7EA-7D4B-411A-AB12-C4B793CFFE34}" destId="{28987A94-AFD6-490C-B6F6-3CC553121E06}" srcOrd="0" destOrd="0" presId="urn:microsoft.com/office/officeart/2005/8/layout/vList5"/>
    <dgm:cxn modelId="{2008040B-8DD1-44DE-AD2C-9817FB0E70D7}" srcId="{5C7458C6-963A-4788-B45D-BC7C3C1BEFFF}" destId="{C454C4CD-44AF-4912-8BC8-1CAF0E7215F7}" srcOrd="1" destOrd="0" parTransId="{1CA91FDA-7006-4EB0-8CED-9FDA452E1476}" sibTransId="{76F664C2-5DDE-4A05-BE87-BA2EDD2E494A}"/>
    <dgm:cxn modelId="{4CCB1EED-5466-440B-A2D4-BF3DB7937C52}" srcId="{C4A81DB0-7DD2-49AF-9AB9-82BC946C5CAE}" destId="{A19BDAAD-F2D5-43F7-9887-D1AFBFA369D9}" srcOrd="1" destOrd="0" parTransId="{51A89B02-AD20-48B7-B2A4-CB6452B04FC6}" sibTransId="{9B2EB351-A5FB-4FF2-B77B-0CD111BAE606}"/>
    <dgm:cxn modelId="{75AF5787-9726-4144-92DC-7EA4EC90AA43}" type="presParOf" srcId="{28987A94-AFD6-490C-B6F6-3CC553121E06}" destId="{04827E1E-E4B5-46DD-918F-32CAA7A7892F}" srcOrd="0" destOrd="0" presId="urn:microsoft.com/office/officeart/2005/8/layout/vList5"/>
    <dgm:cxn modelId="{D7F97ED3-81BD-472E-8789-033986D549B8}" type="presParOf" srcId="{04827E1E-E4B5-46DD-918F-32CAA7A7892F}" destId="{0F4C4755-6A24-4B0D-9902-8CF28ED731B6}" srcOrd="0" destOrd="0" presId="urn:microsoft.com/office/officeart/2005/8/layout/vList5"/>
    <dgm:cxn modelId="{A4194D06-FF4C-4FCC-83E2-1D672A2EF63A}" type="presParOf" srcId="{04827E1E-E4B5-46DD-918F-32CAA7A7892F}" destId="{FE82A434-32A7-46CE-A0CD-064163E651CC}" srcOrd="1" destOrd="0" presId="urn:microsoft.com/office/officeart/2005/8/layout/vList5"/>
    <dgm:cxn modelId="{66DD173F-CBB5-42AA-BA33-A1E525368D07}" type="presParOf" srcId="{28987A94-AFD6-490C-B6F6-3CC553121E06}" destId="{F26D2422-B486-41F7-8A38-4585B239D530}" srcOrd="1" destOrd="0" presId="urn:microsoft.com/office/officeart/2005/8/layout/vList5"/>
    <dgm:cxn modelId="{8937CC4B-0F38-4D23-BD57-2575DD66F3D1}" type="presParOf" srcId="{28987A94-AFD6-490C-B6F6-3CC553121E06}" destId="{C16C6B5E-1BA9-470B-ADE9-DCD77F74E7CA}" srcOrd="2" destOrd="0" presId="urn:microsoft.com/office/officeart/2005/8/layout/vList5"/>
    <dgm:cxn modelId="{BE919558-AC50-4A94-AA0B-C01B04FA748B}" type="presParOf" srcId="{C16C6B5E-1BA9-470B-ADE9-DCD77F74E7CA}" destId="{0A68DEA0-03F1-4F84-AC7A-895CA80C903C}" srcOrd="0" destOrd="0" presId="urn:microsoft.com/office/officeart/2005/8/layout/vList5"/>
    <dgm:cxn modelId="{94671300-93AE-4EDD-9841-9F31C1046E27}" type="presParOf" srcId="{C16C6B5E-1BA9-470B-ADE9-DCD77F74E7CA}" destId="{E9B29E17-CAC1-4C8D-B915-EBAA7565FB6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0CCA7EA-7D4B-411A-AB12-C4B793CFFE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C4A81DB0-7DD2-49AF-9AB9-82BC946C5CAE}">
      <dgm:prSet phldrT="[Text]"/>
      <dgm:spPr/>
      <dgm:t>
        <a:bodyPr/>
        <a:lstStyle/>
        <a:p>
          <a:r>
            <a:rPr lang="en-US" dirty="0"/>
            <a:t>Industrial Sector</a:t>
          </a:r>
          <a:endParaRPr lang="en-IN" dirty="0"/>
        </a:p>
      </dgm:t>
    </dgm:pt>
    <dgm:pt modelId="{7FDAB079-708F-4B86-823C-C760246890AD}" type="parTrans" cxnId="{534AB93C-3705-4522-B99F-236F6652301F}">
      <dgm:prSet/>
      <dgm:spPr/>
      <dgm:t>
        <a:bodyPr/>
        <a:lstStyle/>
        <a:p>
          <a:endParaRPr lang="en-IN"/>
        </a:p>
      </dgm:t>
    </dgm:pt>
    <dgm:pt modelId="{DEF98F42-A526-4F04-8B79-6DAA64E76889}" type="sibTrans" cxnId="{534AB93C-3705-4522-B99F-236F6652301F}">
      <dgm:prSet/>
      <dgm:spPr/>
      <dgm:t>
        <a:bodyPr/>
        <a:lstStyle/>
        <a:p>
          <a:endParaRPr lang="en-IN"/>
        </a:p>
      </dgm:t>
    </dgm:pt>
    <dgm:pt modelId="{C6A3A035-ED4B-4D5D-885D-69F8E03AC12F}">
      <dgm:prSet phldrT="[Text]"/>
      <dgm:spPr/>
      <dgm:t>
        <a:bodyPr/>
        <a:lstStyle/>
        <a:p>
          <a:r>
            <a:rPr lang="en-IN" dirty="0"/>
            <a:t>Cement Plant</a:t>
          </a:r>
        </a:p>
      </dgm:t>
    </dgm:pt>
    <dgm:pt modelId="{C804A3BD-0D4A-428D-8227-873DFA334F78}" type="parTrans" cxnId="{579BAC60-49EC-4493-93F1-EFB19CC8893B}">
      <dgm:prSet/>
      <dgm:spPr/>
      <dgm:t>
        <a:bodyPr/>
        <a:lstStyle/>
        <a:p>
          <a:endParaRPr lang="en-IN"/>
        </a:p>
      </dgm:t>
    </dgm:pt>
    <dgm:pt modelId="{8B10D1B9-055E-4819-95F2-71F1AE102A45}" type="sibTrans" cxnId="{579BAC60-49EC-4493-93F1-EFB19CC8893B}">
      <dgm:prSet/>
      <dgm:spPr/>
      <dgm:t>
        <a:bodyPr/>
        <a:lstStyle/>
        <a:p>
          <a:endParaRPr lang="en-IN"/>
        </a:p>
      </dgm:t>
    </dgm:pt>
    <dgm:pt modelId="{F6CA93CC-D327-475C-B291-F988E5C19D5B}">
      <dgm:prSet phldrT="[Text]"/>
      <dgm:spPr/>
      <dgm:t>
        <a:bodyPr/>
        <a:lstStyle/>
        <a:p>
          <a:r>
            <a:rPr lang="en-US" dirty="0"/>
            <a:t>Highlights</a:t>
          </a:r>
          <a:endParaRPr lang="en-IN" dirty="0"/>
        </a:p>
      </dgm:t>
    </dgm:pt>
    <dgm:pt modelId="{FE6A3E03-E445-40F2-9A56-8BDFE77C077C}" type="parTrans" cxnId="{D4869742-C75F-4BCB-BD2A-80A1B581860F}">
      <dgm:prSet/>
      <dgm:spPr/>
      <dgm:t>
        <a:bodyPr/>
        <a:lstStyle/>
        <a:p>
          <a:endParaRPr lang="en-IN"/>
        </a:p>
      </dgm:t>
    </dgm:pt>
    <dgm:pt modelId="{764049A7-EF54-48A4-94B6-3E3336C820E2}" type="sibTrans" cxnId="{D4869742-C75F-4BCB-BD2A-80A1B581860F}">
      <dgm:prSet/>
      <dgm:spPr/>
      <dgm:t>
        <a:bodyPr/>
        <a:lstStyle/>
        <a:p>
          <a:endParaRPr lang="en-IN"/>
        </a:p>
      </dgm:t>
    </dgm:pt>
    <dgm:pt modelId="{C9029FBF-9A10-4157-9B04-7DEBE89E9FB8}">
      <dgm:prSet phldrT="[Text]"/>
      <dgm:spPr/>
      <dgm:t>
        <a:bodyPr/>
        <a:lstStyle/>
        <a:p>
          <a:r>
            <a:rPr lang="en-US" dirty="0"/>
            <a:t>Energy Saving : (15 -20)%</a:t>
          </a:r>
          <a:endParaRPr lang="en-IN" dirty="0"/>
        </a:p>
      </dgm:t>
    </dgm:pt>
    <dgm:pt modelId="{34437BD1-7BAA-4090-B4FA-62BF5D5B44F9}" type="parTrans" cxnId="{D68B7062-B5E2-4E81-8C15-702A6C42D8DF}">
      <dgm:prSet/>
      <dgm:spPr/>
      <dgm:t>
        <a:bodyPr/>
        <a:lstStyle/>
        <a:p>
          <a:endParaRPr lang="en-IN"/>
        </a:p>
      </dgm:t>
    </dgm:pt>
    <dgm:pt modelId="{1F8F21EE-DC6F-43C2-AF3F-EB449CF138F0}" type="sibTrans" cxnId="{D68B7062-B5E2-4E81-8C15-702A6C42D8DF}">
      <dgm:prSet/>
      <dgm:spPr/>
      <dgm:t>
        <a:bodyPr/>
        <a:lstStyle/>
        <a:p>
          <a:endParaRPr lang="en-IN"/>
        </a:p>
      </dgm:t>
    </dgm:pt>
    <dgm:pt modelId="{C454C4CD-44AF-4912-8BC8-1CAF0E7215F7}">
      <dgm:prSet phldrT="[Text]"/>
      <dgm:spPr/>
      <dgm:t>
        <a:bodyPr/>
        <a:lstStyle/>
        <a:p>
          <a:r>
            <a:rPr lang="en-US" dirty="0"/>
            <a:t>Payback Period : 1.5 – 2 years</a:t>
          </a:r>
          <a:endParaRPr lang="en-IN" dirty="0"/>
        </a:p>
      </dgm:t>
    </dgm:pt>
    <dgm:pt modelId="{1CA91FDA-7006-4EB0-8CED-9FDA452E1476}" type="parTrans" cxnId="{2008040B-8DD1-44DE-AD2C-9817FB0E70D7}">
      <dgm:prSet/>
      <dgm:spPr/>
      <dgm:t>
        <a:bodyPr/>
        <a:lstStyle/>
        <a:p>
          <a:endParaRPr lang="en-IN"/>
        </a:p>
      </dgm:t>
    </dgm:pt>
    <dgm:pt modelId="{76F664C2-5DDE-4A05-BE87-BA2EDD2E494A}" type="sibTrans" cxnId="{2008040B-8DD1-44DE-AD2C-9817FB0E70D7}">
      <dgm:prSet/>
      <dgm:spPr/>
      <dgm:t>
        <a:bodyPr/>
        <a:lstStyle/>
        <a:p>
          <a:endParaRPr lang="en-IN"/>
        </a:p>
      </dgm:t>
    </dgm:pt>
    <dgm:pt modelId="{E44ECBE0-A2AD-44E3-9DBF-DC5425E7D9FB}">
      <dgm:prSet phldrT="[Text]"/>
      <dgm:spPr/>
      <dgm:t>
        <a:bodyPr/>
        <a:lstStyle/>
        <a:p>
          <a:r>
            <a:rPr lang="en-US" dirty="0"/>
            <a:t>No. of Projects : 3-4</a:t>
          </a:r>
          <a:endParaRPr lang="en-IN" dirty="0"/>
        </a:p>
      </dgm:t>
    </dgm:pt>
    <dgm:pt modelId="{EDB37BFD-D304-44BB-91E3-8F8E19D30559}" type="parTrans" cxnId="{E1D740C5-8946-447D-A384-2311D97D7CA4}">
      <dgm:prSet/>
      <dgm:spPr/>
      <dgm:t>
        <a:bodyPr/>
        <a:lstStyle/>
        <a:p>
          <a:endParaRPr lang="en-IN"/>
        </a:p>
      </dgm:t>
    </dgm:pt>
    <dgm:pt modelId="{D4BC2BE5-03E9-4428-A56D-02669B380B9A}" type="sibTrans" cxnId="{E1D740C5-8946-447D-A384-2311D97D7CA4}">
      <dgm:prSet/>
      <dgm:spPr/>
      <dgm:t>
        <a:bodyPr/>
        <a:lstStyle/>
        <a:p>
          <a:endParaRPr lang="en-IN"/>
        </a:p>
      </dgm:t>
    </dgm:pt>
    <dgm:pt modelId="{D598B90A-C9AF-4852-8ABD-6594608F5C8D}">
      <dgm:prSet phldrT="[Text]"/>
      <dgm:spPr/>
      <dgm:t>
        <a:bodyPr/>
        <a:lstStyle/>
        <a:p>
          <a:r>
            <a:rPr lang="en-IN" dirty="0"/>
            <a:t>Fertilizers</a:t>
          </a:r>
        </a:p>
      </dgm:t>
    </dgm:pt>
    <dgm:pt modelId="{E1979EDF-2E05-4A9F-883F-8DD19F9272BC}" type="parTrans" cxnId="{443DF522-7813-4A85-A2E8-9BB48824C594}">
      <dgm:prSet/>
      <dgm:spPr/>
    </dgm:pt>
    <dgm:pt modelId="{47EE78B5-4868-4A3B-B2FF-BEC55EBC7288}" type="sibTrans" cxnId="{443DF522-7813-4A85-A2E8-9BB48824C594}">
      <dgm:prSet/>
      <dgm:spPr/>
    </dgm:pt>
    <dgm:pt modelId="{AB6C7A88-A327-496F-AEFE-30F492E7C452}">
      <dgm:prSet phldrT="[Text]"/>
      <dgm:spPr/>
      <dgm:t>
        <a:bodyPr/>
        <a:lstStyle/>
        <a:p>
          <a:r>
            <a:rPr lang="en-IN" dirty="0"/>
            <a:t>Chemicals</a:t>
          </a:r>
        </a:p>
      </dgm:t>
    </dgm:pt>
    <dgm:pt modelId="{5D60EC76-0D90-4B40-AFDB-7D7936333FD1}" type="parTrans" cxnId="{9C525736-25C0-4664-A703-6ECE07DF831B}">
      <dgm:prSet/>
      <dgm:spPr/>
    </dgm:pt>
    <dgm:pt modelId="{F71A3A7F-4B43-4953-9544-83523BC4B2F9}" type="sibTrans" cxnId="{9C525736-25C0-4664-A703-6ECE07DF831B}">
      <dgm:prSet/>
      <dgm:spPr/>
    </dgm:pt>
    <dgm:pt modelId="{81EED7E5-D1AB-4248-B596-7F0D6822DA91}">
      <dgm:prSet phldrT="[Text]"/>
      <dgm:spPr/>
      <dgm:t>
        <a:bodyPr/>
        <a:lstStyle/>
        <a:p>
          <a:r>
            <a:rPr lang="en-IN" dirty="0"/>
            <a:t>Textile</a:t>
          </a:r>
        </a:p>
      </dgm:t>
    </dgm:pt>
    <dgm:pt modelId="{DC4439C8-5881-4BAD-956F-7DE5C38D7E72}" type="parTrans" cxnId="{8ABE4410-F461-4488-BA1B-87E5FE7EF126}">
      <dgm:prSet/>
      <dgm:spPr/>
    </dgm:pt>
    <dgm:pt modelId="{F1015B6C-CDBE-438A-8F07-0575797301D0}" type="sibTrans" cxnId="{8ABE4410-F461-4488-BA1B-87E5FE7EF126}">
      <dgm:prSet/>
      <dgm:spPr/>
    </dgm:pt>
    <dgm:pt modelId="{28987A94-AFD6-490C-B6F6-3CC553121E06}" type="pres">
      <dgm:prSet presAssocID="{C0CCA7EA-7D4B-411A-AB12-C4B793CFFE34}" presName="Name0" presStyleCnt="0">
        <dgm:presLayoutVars>
          <dgm:dir/>
          <dgm:animLvl val="lvl"/>
          <dgm:resizeHandles val="exact"/>
        </dgm:presLayoutVars>
      </dgm:prSet>
      <dgm:spPr/>
      <dgm:t>
        <a:bodyPr/>
        <a:lstStyle/>
        <a:p>
          <a:endParaRPr lang="en-US"/>
        </a:p>
      </dgm:t>
    </dgm:pt>
    <dgm:pt modelId="{04827E1E-E4B5-46DD-918F-32CAA7A7892F}" type="pres">
      <dgm:prSet presAssocID="{C4A81DB0-7DD2-49AF-9AB9-82BC946C5CAE}" presName="linNode" presStyleCnt="0"/>
      <dgm:spPr/>
    </dgm:pt>
    <dgm:pt modelId="{0F4C4755-6A24-4B0D-9902-8CF28ED731B6}" type="pres">
      <dgm:prSet presAssocID="{C4A81DB0-7DD2-49AF-9AB9-82BC946C5CAE}" presName="parentText" presStyleLbl="node1" presStyleIdx="0" presStyleCnt="2">
        <dgm:presLayoutVars>
          <dgm:chMax val="1"/>
          <dgm:bulletEnabled val="1"/>
        </dgm:presLayoutVars>
      </dgm:prSet>
      <dgm:spPr/>
      <dgm:t>
        <a:bodyPr/>
        <a:lstStyle/>
        <a:p>
          <a:endParaRPr lang="en-US"/>
        </a:p>
      </dgm:t>
    </dgm:pt>
    <dgm:pt modelId="{FE82A434-32A7-46CE-A0CD-064163E651CC}" type="pres">
      <dgm:prSet presAssocID="{C4A81DB0-7DD2-49AF-9AB9-82BC946C5CAE}" presName="descendantText" presStyleLbl="alignAccFollowNode1" presStyleIdx="0" presStyleCnt="2">
        <dgm:presLayoutVars>
          <dgm:bulletEnabled val="1"/>
        </dgm:presLayoutVars>
      </dgm:prSet>
      <dgm:spPr/>
      <dgm:t>
        <a:bodyPr/>
        <a:lstStyle/>
        <a:p>
          <a:endParaRPr lang="en-US"/>
        </a:p>
      </dgm:t>
    </dgm:pt>
    <dgm:pt modelId="{F26D2422-B486-41F7-8A38-4585B239D530}" type="pres">
      <dgm:prSet presAssocID="{DEF98F42-A526-4F04-8B79-6DAA64E76889}" presName="sp" presStyleCnt="0"/>
      <dgm:spPr/>
    </dgm:pt>
    <dgm:pt modelId="{76716C41-5DF1-448F-9FFB-F1487D3106EA}" type="pres">
      <dgm:prSet presAssocID="{F6CA93CC-D327-475C-B291-F988E5C19D5B}" presName="linNode" presStyleCnt="0"/>
      <dgm:spPr/>
    </dgm:pt>
    <dgm:pt modelId="{9C5CADBD-825B-438C-B352-894E898AF0FB}" type="pres">
      <dgm:prSet presAssocID="{F6CA93CC-D327-475C-B291-F988E5C19D5B}" presName="parentText" presStyleLbl="node1" presStyleIdx="1" presStyleCnt="2">
        <dgm:presLayoutVars>
          <dgm:chMax val="1"/>
          <dgm:bulletEnabled val="1"/>
        </dgm:presLayoutVars>
      </dgm:prSet>
      <dgm:spPr/>
      <dgm:t>
        <a:bodyPr/>
        <a:lstStyle/>
        <a:p>
          <a:endParaRPr lang="en-US"/>
        </a:p>
      </dgm:t>
    </dgm:pt>
    <dgm:pt modelId="{3A057E80-60C6-4501-95C5-8C1486DADAEF}" type="pres">
      <dgm:prSet presAssocID="{F6CA93CC-D327-475C-B291-F988E5C19D5B}" presName="descendantText" presStyleLbl="alignAccFollowNode1" presStyleIdx="1" presStyleCnt="2">
        <dgm:presLayoutVars>
          <dgm:bulletEnabled val="1"/>
        </dgm:presLayoutVars>
      </dgm:prSet>
      <dgm:spPr/>
      <dgm:t>
        <a:bodyPr/>
        <a:lstStyle/>
        <a:p>
          <a:endParaRPr lang="en-US"/>
        </a:p>
      </dgm:t>
    </dgm:pt>
  </dgm:ptLst>
  <dgm:cxnLst>
    <dgm:cxn modelId="{558EBB64-A677-4309-BB30-FD889A1CE52E}" type="presOf" srcId="{C6A3A035-ED4B-4D5D-885D-69F8E03AC12F}" destId="{FE82A434-32A7-46CE-A0CD-064163E651CC}" srcOrd="0" destOrd="0" presId="urn:microsoft.com/office/officeart/2005/8/layout/vList5"/>
    <dgm:cxn modelId="{1E78D4E5-43D7-4143-90D4-C536D9CF7F9C}" type="presOf" srcId="{E44ECBE0-A2AD-44E3-9DBF-DC5425E7D9FB}" destId="{3A057E80-60C6-4501-95C5-8C1486DADAEF}" srcOrd="0" destOrd="2" presId="urn:microsoft.com/office/officeart/2005/8/layout/vList5"/>
    <dgm:cxn modelId="{E93F4E32-3D74-4C2C-AEE2-39401CDB37CE}" type="presOf" srcId="{D598B90A-C9AF-4852-8ABD-6594608F5C8D}" destId="{FE82A434-32A7-46CE-A0CD-064163E651CC}" srcOrd="0" destOrd="1" presId="urn:microsoft.com/office/officeart/2005/8/layout/vList5"/>
    <dgm:cxn modelId="{20F09319-0F45-4276-9505-5F2E375B784C}" type="presOf" srcId="{F6CA93CC-D327-475C-B291-F988E5C19D5B}" destId="{9C5CADBD-825B-438C-B352-894E898AF0FB}" srcOrd="0" destOrd="0" presId="urn:microsoft.com/office/officeart/2005/8/layout/vList5"/>
    <dgm:cxn modelId="{534AB93C-3705-4522-B99F-236F6652301F}" srcId="{C0CCA7EA-7D4B-411A-AB12-C4B793CFFE34}" destId="{C4A81DB0-7DD2-49AF-9AB9-82BC946C5CAE}" srcOrd="0" destOrd="0" parTransId="{7FDAB079-708F-4B86-823C-C760246890AD}" sibTransId="{DEF98F42-A526-4F04-8B79-6DAA64E76889}"/>
    <dgm:cxn modelId="{7ED6A6B6-9BB5-4615-9BDF-1CBBF322BB7D}" type="presOf" srcId="{AB6C7A88-A327-496F-AEFE-30F492E7C452}" destId="{FE82A434-32A7-46CE-A0CD-064163E651CC}" srcOrd="0" destOrd="2" presId="urn:microsoft.com/office/officeart/2005/8/layout/vList5"/>
    <dgm:cxn modelId="{A4146270-1239-471D-A3B4-DC260C111E37}" type="presOf" srcId="{C454C4CD-44AF-4912-8BC8-1CAF0E7215F7}" destId="{3A057E80-60C6-4501-95C5-8C1486DADAEF}" srcOrd="0" destOrd="1" presId="urn:microsoft.com/office/officeart/2005/8/layout/vList5"/>
    <dgm:cxn modelId="{5AC6FCEB-838B-4AF0-84C6-26A46CED5061}" type="presOf" srcId="{81EED7E5-D1AB-4248-B596-7F0D6822DA91}" destId="{FE82A434-32A7-46CE-A0CD-064163E651CC}" srcOrd="0" destOrd="3" presId="urn:microsoft.com/office/officeart/2005/8/layout/vList5"/>
    <dgm:cxn modelId="{D4869742-C75F-4BCB-BD2A-80A1B581860F}" srcId="{C0CCA7EA-7D4B-411A-AB12-C4B793CFFE34}" destId="{F6CA93CC-D327-475C-B291-F988E5C19D5B}" srcOrd="1" destOrd="0" parTransId="{FE6A3E03-E445-40F2-9A56-8BDFE77C077C}" sibTransId="{764049A7-EF54-48A4-94B6-3E3336C820E2}"/>
    <dgm:cxn modelId="{2008040B-8DD1-44DE-AD2C-9817FB0E70D7}" srcId="{F6CA93CC-D327-475C-B291-F988E5C19D5B}" destId="{C454C4CD-44AF-4912-8BC8-1CAF0E7215F7}" srcOrd="1" destOrd="0" parTransId="{1CA91FDA-7006-4EB0-8CED-9FDA452E1476}" sibTransId="{76F664C2-5DDE-4A05-BE87-BA2EDD2E494A}"/>
    <dgm:cxn modelId="{E1D740C5-8946-447D-A384-2311D97D7CA4}" srcId="{F6CA93CC-D327-475C-B291-F988E5C19D5B}" destId="{E44ECBE0-A2AD-44E3-9DBF-DC5425E7D9FB}" srcOrd="2" destOrd="0" parTransId="{EDB37BFD-D304-44BB-91E3-8F8E19D30559}" sibTransId="{D4BC2BE5-03E9-4428-A56D-02669B380B9A}"/>
    <dgm:cxn modelId="{C0F8224A-3C6D-45C5-B0B5-2B997EAC8F2F}" type="presOf" srcId="{C4A81DB0-7DD2-49AF-9AB9-82BC946C5CAE}" destId="{0F4C4755-6A24-4B0D-9902-8CF28ED731B6}" srcOrd="0" destOrd="0" presId="urn:microsoft.com/office/officeart/2005/8/layout/vList5"/>
    <dgm:cxn modelId="{D68B7062-B5E2-4E81-8C15-702A6C42D8DF}" srcId="{F6CA93CC-D327-475C-B291-F988E5C19D5B}" destId="{C9029FBF-9A10-4157-9B04-7DEBE89E9FB8}" srcOrd="0" destOrd="0" parTransId="{34437BD1-7BAA-4090-B4FA-62BF5D5B44F9}" sibTransId="{1F8F21EE-DC6F-43C2-AF3F-EB449CF138F0}"/>
    <dgm:cxn modelId="{FE57AB1D-D539-470E-8235-0C9A62423917}" type="presOf" srcId="{C9029FBF-9A10-4157-9B04-7DEBE89E9FB8}" destId="{3A057E80-60C6-4501-95C5-8C1486DADAEF}" srcOrd="0" destOrd="0" presId="urn:microsoft.com/office/officeart/2005/8/layout/vList5"/>
    <dgm:cxn modelId="{9C525736-25C0-4664-A703-6ECE07DF831B}" srcId="{C4A81DB0-7DD2-49AF-9AB9-82BC946C5CAE}" destId="{AB6C7A88-A327-496F-AEFE-30F492E7C452}" srcOrd="2" destOrd="0" parTransId="{5D60EC76-0D90-4B40-AFDB-7D7936333FD1}" sibTransId="{F71A3A7F-4B43-4953-9544-83523BC4B2F9}"/>
    <dgm:cxn modelId="{579BAC60-49EC-4493-93F1-EFB19CC8893B}" srcId="{C4A81DB0-7DD2-49AF-9AB9-82BC946C5CAE}" destId="{C6A3A035-ED4B-4D5D-885D-69F8E03AC12F}" srcOrd="0" destOrd="0" parTransId="{C804A3BD-0D4A-428D-8227-873DFA334F78}" sibTransId="{8B10D1B9-055E-4819-95F2-71F1AE102A45}"/>
    <dgm:cxn modelId="{443DF522-7813-4A85-A2E8-9BB48824C594}" srcId="{C4A81DB0-7DD2-49AF-9AB9-82BC946C5CAE}" destId="{D598B90A-C9AF-4852-8ABD-6594608F5C8D}" srcOrd="1" destOrd="0" parTransId="{E1979EDF-2E05-4A9F-883F-8DD19F9272BC}" sibTransId="{47EE78B5-4868-4A3B-B2FF-BEC55EBC7288}"/>
    <dgm:cxn modelId="{240F4566-DBEF-47BA-BD6E-4D022A87693A}" type="presOf" srcId="{C0CCA7EA-7D4B-411A-AB12-C4B793CFFE34}" destId="{28987A94-AFD6-490C-B6F6-3CC553121E06}" srcOrd="0" destOrd="0" presId="urn:microsoft.com/office/officeart/2005/8/layout/vList5"/>
    <dgm:cxn modelId="{8ABE4410-F461-4488-BA1B-87E5FE7EF126}" srcId="{C4A81DB0-7DD2-49AF-9AB9-82BC946C5CAE}" destId="{81EED7E5-D1AB-4248-B596-7F0D6822DA91}" srcOrd="3" destOrd="0" parTransId="{DC4439C8-5881-4BAD-956F-7DE5C38D7E72}" sibTransId="{F1015B6C-CDBE-438A-8F07-0575797301D0}"/>
    <dgm:cxn modelId="{75AF5787-9726-4144-92DC-7EA4EC90AA43}" type="presParOf" srcId="{28987A94-AFD6-490C-B6F6-3CC553121E06}" destId="{04827E1E-E4B5-46DD-918F-32CAA7A7892F}" srcOrd="0" destOrd="0" presId="urn:microsoft.com/office/officeart/2005/8/layout/vList5"/>
    <dgm:cxn modelId="{D7F97ED3-81BD-472E-8789-033986D549B8}" type="presParOf" srcId="{04827E1E-E4B5-46DD-918F-32CAA7A7892F}" destId="{0F4C4755-6A24-4B0D-9902-8CF28ED731B6}" srcOrd="0" destOrd="0" presId="urn:microsoft.com/office/officeart/2005/8/layout/vList5"/>
    <dgm:cxn modelId="{A4194D06-FF4C-4FCC-83E2-1D672A2EF63A}" type="presParOf" srcId="{04827E1E-E4B5-46DD-918F-32CAA7A7892F}" destId="{FE82A434-32A7-46CE-A0CD-064163E651CC}" srcOrd="1" destOrd="0" presId="urn:microsoft.com/office/officeart/2005/8/layout/vList5"/>
    <dgm:cxn modelId="{66DD173F-CBB5-42AA-BA33-A1E525368D07}" type="presParOf" srcId="{28987A94-AFD6-490C-B6F6-3CC553121E06}" destId="{F26D2422-B486-41F7-8A38-4585B239D530}" srcOrd="1" destOrd="0" presId="urn:microsoft.com/office/officeart/2005/8/layout/vList5"/>
    <dgm:cxn modelId="{8A0C9CC0-AD19-4DBA-A3D4-EC2A021A886D}" type="presParOf" srcId="{28987A94-AFD6-490C-B6F6-3CC553121E06}" destId="{76716C41-5DF1-448F-9FFB-F1487D3106EA}" srcOrd="2" destOrd="0" presId="urn:microsoft.com/office/officeart/2005/8/layout/vList5"/>
    <dgm:cxn modelId="{C87E1130-78F9-47BB-A288-49D1C54C9F3E}" type="presParOf" srcId="{76716C41-5DF1-448F-9FFB-F1487D3106EA}" destId="{9C5CADBD-825B-438C-B352-894E898AF0FB}" srcOrd="0" destOrd="0" presId="urn:microsoft.com/office/officeart/2005/8/layout/vList5"/>
    <dgm:cxn modelId="{33DE5FAC-BEB9-4D3B-ACBC-CB4C7D7A9A2C}" type="presParOf" srcId="{76716C41-5DF1-448F-9FFB-F1487D3106EA}" destId="{3A057E80-60C6-4501-95C5-8C1486DADAE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0CCA7EA-7D4B-411A-AB12-C4B793CFFE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C4A81DB0-7DD2-49AF-9AB9-82BC946C5CAE}">
      <dgm:prSet phldrT="[Text]"/>
      <dgm:spPr/>
      <dgm:t>
        <a:bodyPr/>
        <a:lstStyle/>
        <a:p>
          <a:r>
            <a:rPr lang="en-US" dirty="0"/>
            <a:t>Industrial Sector</a:t>
          </a:r>
          <a:endParaRPr lang="en-IN" dirty="0"/>
        </a:p>
      </dgm:t>
    </dgm:pt>
    <dgm:pt modelId="{7FDAB079-708F-4B86-823C-C760246890AD}" type="parTrans" cxnId="{534AB93C-3705-4522-B99F-236F6652301F}">
      <dgm:prSet/>
      <dgm:spPr/>
      <dgm:t>
        <a:bodyPr/>
        <a:lstStyle/>
        <a:p>
          <a:endParaRPr lang="en-IN"/>
        </a:p>
      </dgm:t>
    </dgm:pt>
    <dgm:pt modelId="{DEF98F42-A526-4F04-8B79-6DAA64E76889}" type="sibTrans" cxnId="{534AB93C-3705-4522-B99F-236F6652301F}">
      <dgm:prSet/>
      <dgm:spPr/>
      <dgm:t>
        <a:bodyPr/>
        <a:lstStyle/>
        <a:p>
          <a:endParaRPr lang="en-IN"/>
        </a:p>
      </dgm:t>
    </dgm:pt>
    <dgm:pt modelId="{C6A3A035-ED4B-4D5D-885D-69F8E03AC12F}">
      <dgm:prSet phldrT="[Text]"/>
      <dgm:spPr/>
      <dgm:t>
        <a:bodyPr/>
        <a:lstStyle/>
        <a:p>
          <a:r>
            <a:rPr lang="en-IN" dirty="0"/>
            <a:t>Cross sector as per application</a:t>
          </a:r>
        </a:p>
      </dgm:t>
    </dgm:pt>
    <dgm:pt modelId="{C804A3BD-0D4A-428D-8227-873DFA334F78}" type="parTrans" cxnId="{579BAC60-49EC-4493-93F1-EFB19CC8893B}">
      <dgm:prSet/>
      <dgm:spPr/>
      <dgm:t>
        <a:bodyPr/>
        <a:lstStyle/>
        <a:p>
          <a:endParaRPr lang="en-IN"/>
        </a:p>
      </dgm:t>
    </dgm:pt>
    <dgm:pt modelId="{8B10D1B9-055E-4819-95F2-71F1AE102A45}" type="sibTrans" cxnId="{579BAC60-49EC-4493-93F1-EFB19CC8893B}">
      <dgm:prSet/>
      <dgm:spPr/>
      <dgm:t>
        <a:bodyPr/>
        <a:lstStyle/>
        <a:p>
          <a:endParaRPr lang="en-IN"/>
        </a:p>
      </dgm:t>
    </dgm:pt>
    <dgm:pt modelId="{5C7458C6-963A-4788-B45D-BC7C3C1BEFFF}">
      <dgm:prSet phldrT="[Text]"/>
      <dgm:spPr/>
      <dgm:t>
        <a:bodyPr/>
        <a:lstStyle/>
        <a:p>
          <a:r>
            <a:rPr lang="en-US" dirty="0"/>
            <a:t>Benefits</a:t>
          </a:r>
          <a:endParaRPr lang="en-IN" dirty="0"/>
        </a:p>
      </dgm:t>
    </dgm:pt>
    <dgm:pt modelId="{5250585F-852A-4A36-9F2A-D2AAEF9BC4BF}" type="parTrans" cxnId="{5543541F-975F-4072-95E9-4CB8AC5898D4}">
      <dgm:prSet/>
      <dgm:spPr/>
      <dgm:t>
        <a:bodyPr/>
        <a:lstStyle/>
        <a:p>
          <a:endParaRPr lang="en-IN"/>
        </a:p>
      </dgm:t>
    </dgm:pt>
    <dgm:pt modelId="{EBF4E1BC-35BE-42BB-BDD5-A5A52916166C}" type="sibTrans" cxnId="{5543541F-975F-4072-95E9-4CB8AC5898D4}">
      <dgm:prSet/>
      <dgm:spPr/>
      <dgm:t>
        <a:bodyPr/>
        <a:lstStyle/>
        <a:p>
          <a:endParaRPr lang="en-IN"/>
        </a:p>
      </dgm:t>
    </dgm:pt>
    <dgm:pt modelId="{C9029FBF-9A10-4157-9B04-7DEBE89E9FB8}">
      <dgm:prSet phldrT="[Text]"/>
      <dgm:spPr/>
      <dgm:t>
        <a:bodyPr/>
        <a:lstStyle/>
        <a:p>
          <a:r>
            <a:rPr lang="en-US" dirty="0"/>
            <a:t>Energy Saving : ( 10-15)%</a:t>
          </a:r>
          <a:endParaRPr lang="en-IN" dirty="0"/>
        </a:p>
      </dgm:t>
    </dgm:pt>
    <dgm:pt modelId="{34437BD1-7BAA-4090-B4FA-62BF5D5B44F9}" type="parTrans" cxnId="{D68B7062-B5E2-4E81-8C15-702A6C42D8DF}">
      <dgm:prSet/>
      <dgm:spPr/>
      <dgm:t>
        <a:bodyPr/>
        <a:lstStyle/>
        <a:p>
          <a:endParaRPr lang="en-IN"/>
        </a:p>
      </dgm:t>
    </dgm:pt>
    <dgm:pt modelId="{1F8F21EE-DC6F-43C2-AF3F-EB449CF138F0}" type="sibTrans" cxnId="{D68B7062-B5E2-4E81-8C15-702A6C42D8DF}">
      <dgm:prSet/>
      <dgm:spPr/>
      <dgm:t>
        <a:bodyPr/>
        <a:lstStyle/>
        <a:p>
          <a:endParaRPr lang="en-IN"/>
        </a:p>
      </dgm:t>
    </dgm:pt>
    <dgm:pt modelId="{C454C4CD-44AF-4912-8BC8-1CAF0E7215F7}">
      <dgm:prSet phldrT="[Text]"/>
      <dgm:spPr/>
      <dgm:t>
        <a:bodyPr/>
        <a:lstStyle/>
        <a:p>
          <a:r>
            <a:rPr lang="en-US" dirty="0"/>
            <a:t>Payback Period : 2.5 – 3 Years</a:t>
          </a:r>
          <a:endParaRPr lang="en-IN" dirty="0"/>
        </a:p>
      </dgm:t>
    </dgm:pt>
    <dgm:pt modelId="{1CA91FDA-7006-4EB0-8CED-9FDA452E1476}" type="parTrans" cxnId="{2008040B-8DD1-44DE-AD2C-9817FB0E70D7}">
      <dgm:prSet/>
      <dgm:spPr/>
      <dgm:t>
        <a:bodyPr/>
        <a:lstStyle/>
        <a:p>
          <a:endParaRPr lang="en-IN"/>
        </a:p>
      </dgm:t>
    </dgm:pt>
    <dgm:pt modelId="{76F664C2-5DDE-4A05-BE87-BA2EDD2E494A}" type="sibTrans" cxnId="{2008040B-8DD1-44DE-AD2C-9817FB0E70D7}">
      <dgm:prSet/>
      <dgm:spPr/>
      <dgm:t>
        <a:bodyPr/>
        <a:lstStyle/>
        <a:p>
          <a:endParaRPr lang="en-IN"/>
        </a:p>
      </dgm:t>
    </dgm:pt>
    <dgm:pt modelId="{E44ECBE0-A2AD-44E3-9DBF-DC5425E7D9FB}">
      <dgm:prSet phldrT="[Text]"/>
      <dgm:spPr/>
      <dgm:t>
        <a:bodyPr/>
        <a:lstStyle/>
        <a:p>
          <a:r>
            <a:rPr lang="en-US" dirty="0"/>
            <a:t>No. of Projects : 3-4</a:t>
          </a:r>
          <a:endParaRPr lang="en-IN" dirty="0"/>
        </a:p>
      </dgm:t>
    </dgm:pt>
    <dgm:pt modelId="{EDB37BFD-D304-44BB-91E3-8F8E19D30559}" type="parTrans" cxnId="{E1D740C5-8946-447D-A384-2311D97D7CA4}">
      <dgm:prSet/>
      <dgm:spPr/>
      <dgm:t>
        <a:bodyPr/>
        <a:lstStyle/>
        <a:p>
          <a:endParaRPr lang="en-IN"/>
        </a:p>
      </dgm:t>
    </dgm:pt>
    <dgm:pt modelId="{D4BC2BE5-03E9-4428-A56D-02669B380B9A}" type="sibTrans" cxnId="{E1D740C5-8946-447D-A384-2311D97D7CA4}">
      <dgm:prSet/>
      <dgm:spPr/>
      <dgm:t>
        <a:bodyPr/>
        <a:lstStyle/>
        <a:p>
          <a:endParaRPr lang="en-IN"/>
        </a:p>
      </dgm:t>
    </dgm:pt>
    <dgm:pt modelId="{28987A94-AFD6-490C-B6F6-3CC553121E06}" type="pres">
      <dgm:prSet presAssocID="{C0CCA7EA-7D4B-411A-AB12-C4B793CFFE34}" presName="Name0" presStyleCnt="0">
        <dgm:presLayoutVars>
          <dgm:dir/>
          <dgm:animLvl val="lvl"/>
          <dgm:resizeHandles val="exact"/>
        </dgm:presLayoutVars>
      </dgm:prSet>
      <dgm:spPr/>
      <dgm:t>
        <a:bodyPr/>
        <a:lstStyle/>
        <a:p>
          <a:endParaRPr lang="en-US"/>
        </a:p>
      </dgm:t>
    </dgm:pt>
    <dgm:pt modelId="{04827E1E-E4B5-46DD-918F-32CAA7A7892F}" type="pres">
      <dgm:prSet presAssocID="{C4A81DB0-7DD2-49AF-9AB9-82BC946C5CAE}" presName="linNode" presStyleCnt="0"/>
      <dgm:spPr/>
    </dgm:pt>
    <dgm:pt modelId="{0F4C4755-6A24-4B0D-9902-8CF28ED731B6}" type="pres">
      <dgm:prSet presAssocID="{C4A81DB0-7DD2-49AF-9AB9-82BC946C5CAE}" presName="parentText" presStyleLbl="node1" presStyleIdx="0" presStyleCnt="2">
        <dgm:presLayoutVars>
          <dgm:chMax val="1"/>
          <dgm:bulletEnabled val="1"/>
        </dgm:presLayoutVars>
      </dgm:prSet>
      <dgm:spPr/>
      <dgm:t>
        <a:bodyPr/>
        <a:lstStyle/>
        <a:p>
          <a:endParaRPr lang="en-US"/>
        </a:p>
      </dgm:t>
    </dgm:pt>
    <dgm:pt modelId="{FE82A434-32A7-46CE-A0CD-064163E651CC}" type="pres">
      <dgm:prSet presAssocID="{C4A81DB0-7DD2-49AF-9AB9-82BC946C5CAE}" presName="descendantText" presStyleLbl="alignAccFollowNode1" presStyleIdx="0" presStyleCnt="2">
        <dgm:presLayoutVars>
          <dgm:bulletEnabled val="1"/>
        </dgm:presLayoutVars>
      </dgm:prSet>
      <dgm:spPr/>
      <dgm:t>
        <a:bodyPr/>
        <a:lstStyle/>
        <a:p>
          <a:endParaRPr lang="en-US"/>
        </a:p>
      </dgm:t>
    </dgm:pt>
    <dgm:pt modelId="{F26D2422-B486-41F7-8A38-4585B239D530}" type="pres">
      <dgm:prSet presAssocID="{DEF98F42-A526-4F04-8B79-6DAA64E76889}" presName="sp" presStyleCnt="0"/>
      <dgm:spPr/>
    </dgm:pt>
    <dgm:pt modelId="{C16C6B5E-1BA9-470B-ADE9-DCD77F74E7CA}" type="pres">
      <dgm:prSet presAssocID="{5C7458C6-963A-4788-B45D-BC7C3C1BEFFF}" presName="linNode" presStyleCnt="0"/>
      <dgm:spPr/>
    </dgm:pt>
    <dgm:pt modelId="{0A68DEA0-03F1-4F84-AC7A-895CA80C903C}" type="pres">
      <dgm:prSet presAssocID="{5C7458C6-963A-4788-B45D-BC7C3C1BEFFF}" presName="parentText" presStyleLbl="node1" presStyleIdx="1" presStyleCnt="2">
        <dgm:presLayoutVars>
          <dgm:chMax val="1"/>
          <dgm:bulletEnabled val="1"/>
        </dgm:presLayoutVars>
      </dgm:prSet>
      <dgm:spPr/>
      <dgm:t>
        <a:bodyPr/>
        <a:lstStyle/>
        <a:p>
          <a:endParaRPr lang="en-US"/>
        </a:p>
      </dgm:t>
    </dgm:pt>
    <dgm:pt modelId="{E9B29E17-CAC1-4C8D-B915-EBAA7565FB60}" type="pres">
      <dgm:prSet presAssocID="{5C7458C6-963A-4788-B45D-BC7C3C1BEFFF}" presName="descendantText" presStyleLbl="alignAccFollowNode1" presStyleIdx="1" presStyleCnt="2" custLinFactNeighborY="0">
        <dgm:presLayoutVars>
          <dgm:bulletEnabled val="1"/>
        </dgm:presLayoutVars>
      </dgm:prSet>
      <dgm:spPr/>
      <dgm:t>
        <a:bodyPr/>
        <a:lstStyle/>
        <a:p>
          <a:endParaRPr lang="en-US"/>
        </a:p>
      </dgm:t>
    </dgm:pt>
  </dgm:ptLst>
  <dgm:cxnLst>
    <dgm:cxn modelId="{38B40E8F-A077-4CDC-A610-CBEEC4B8DBA0}" type="presOf" srcId="{C454C4CD-44AF-4912-8BC8-1CAF0E7215F7}" destId="{E9B29E17-CAC1-4C8D-B915-EBAA7565FB60}" srcOrd="0" destOrd="1" presId="urn:microsoft.com/office/officeart/2005/8/layout/vList5"/>
    <dgm:cxn modelId="{558EBB64-A677-4309-BB30-FD889A1CE52E}" type="presOf" srcId="{C6A3A035-ED4B-4D5D-885D-69F8E03AC12F}" destId="{FE82A434-32A7-46CE-A0CD-064163E651CC}" srcOrd="0" destOrd="0" presId="urn:microsoft.com/office/officeart/2005/8/layout/vList5"/>
    <dgm:cxn modelId="{D68B7062-B5E2-4E81-8C15-702A6C42D8DF}" srcId="{5C7458C6-963A-4788-B45D-BC7C3C1BEFFF}" destId="{C9029FBF-9A10-4157-9B04-7DEBE89E9FB8}" srcOrd="0" destOrd="0" parTransId="{34437BD1-7BAA-4090-B4FA-62BF5D5B44F9}" sibTransId="{1F8F21EE-DC6F-43C2-AF3F-EB449CF138F0}"/>
    <dgm:cxn modelId="{13065736-C11B-48F7-856A-882963BAA714}" type="presOf" srcId="{5C7458C6-963A-4788-B45D-BC7C3C1BEFFF}" destId="{0A68DEA0-03F1-4F84-AC7A-895CA80C903C}" srcOrd="0" destOrd="0" presId="urn:microsoft.com/office/officeart/2005/8/layout/vList5"/>
    <dgm:cxn modelId="{5543541F-975F-4072-95E9-4CB8AC5898D4}" srcId="{C0CCA7EA-7D4B-411A-AB12-C4B793CFFE34}" destId="{5C7458C6-963A-4788-B45D-BC7C3C1BEFFF}" srcOrd="1" destOrd="0" parTransId="{5250585F-852A-4A36-9F2A-D2AAEF9BC4BF}" sibTransId="{EBF4E1BC-35BE-42BB-BDD5-A5A52916166C}"/>
    <dgm:cxn modelId="{534AB93C-3705-4522-B99F-236F6652301F}" srcId="{C0CCA7EA-7D4B-411A-AB12-C4B793CFFE34}" destId="{C4A81DB0-7DD2-49AF-9AB9-82BC946C5CAE}" srcOrd="0" destOrd="0" parTransId="{7FDAB079-708F-4B86-823C-C760246890AD}" sibTransId="{DEF98F42-A526-4F04-8B79-6DAA64E76889}"/>
    <dgm:cxn modelId="{23BF7820-16A2-4C8E-B579-6A9CC4F4F1A7}" type="presOf" srcId="{C9029FBF-9A10-4157-9B04-7DEBE89E9FB8}" destId="{E9B29E17-CAC1-4C8D-B915-EBAA7565FB60}" srcOrd="0" destOrd="0" presId="urn:microsoft.com/office/officeart/2005/8/layout/vList5"/>
    <dgm:cxn modelId="{579BAC60-49EC-4493-93F1-EFB19CC8893B}" srcId="{C4A81DB0-7DD2-49AF-9AB9-82BC946C5CAE}" destId="{C6A3A035-ED4B-4D5D-885D-69F8E03AC12F}" srcOrd="0" destOrd="0" parTransId="{C804A3BD-0D4A-428D-8227-873DFA334F78}" sibTransId="{8B10D1B9-055E-4819-95F2-71F1AE102A45}"/>
    <dgm:cxn modelId="{C0F8224A-3C6D-45C5-B0B5-2B997EAC8F2F}" type="presOf" srcId="{C4A81DB0-7DD2-49AF-9AB9-82BC946C5CAE}" destId="{0F4C4755-6A24-4B0D-9902-8CF28ED731B6}" srcOrd="0" destOrd="0" presId="urn:microsoft.com/office/officeart/2005/8/layout/vList5"/>
    <dgm:cxn modelId="{E1D740C5-8946-447D-A384-2311D97D7CA4}" srcId="{5C7458C6-963A-4788-B45D-BC7C3C1BEFFF}" destId="{E44ECBE0-A2AD-44E3-9DBF-DC5425E7D9FB}" srcOrd="2" destOrd="0" parTransId="{EDB37BFD-D304-44BB-91E3-8F8E19D30559}" sibTransId="{D4BC2BE5-03E9-4428-A56D-02669B380B9A}"/>
    <dgm:cxn modelId="{608A5CB2-F0D6-4F59-80AF-B42C0DB5D2B0}" type="presOf" srcId="{E44ECBE0-A2AD-44E3-9DBF-DC5425E7D9FB}" destId="{E9B29E17-CAC1-4C8D-B915-EBAA7565FB60}" srcOrd="0" destOrd="2" presId="urn:microsoft.com/office/officeart/2005/8/layout/vList5"/>
    <dgm:cxn modelId="{240F4566-DBEF-47BA-BD6E-4D022A87693A}" type="presOf" srcId="{C0CCA7EA-7D4B-411A-AB12-C4B793CFFE34}" destId="{28987A94-AFD6-490C-B6F6-3CC553121E06}" srcOrd="0" destOrd="0" presId="urn:microsoft.com/office/officeart/2005/8/layout/vList5"/>
    <dgm:cxn modelId="{2008040B-8DD1-44DE-AD2C-9817FB0E70D7}" srcId="{5C7458C6-963A-4788-B45D-BC7C3C1BEFFF}" destId="{C454C4CD-44AF-4912-8BC8-1CAF0E7215F7}" srcOrd="1" destOrd="0" parTransId="{1CA91FDA-7006-4EB0-8CED-9FDA452E1476}" sibTransId="{76F664C2-5DDE-4A05-BE87-BA2EDD2E494A}"/>
    <dgm:cxn modelId="{75AF5787-9726-4144-92DC-7EA4EC90AA43}" type="presParOf" srcId="{28987A94-AFD6-490C-B6F6-3CC553121E06}" destId="{04827E1E-E4B5-46DD-918F-32CAA7A7892F}" srcOrd="0" destOrd="0" presId="urn:microsoft.com/office/officeart/2005/8/layout/vList5"/>
    <dgm:cxn modelId="{D7F97ED3-81BD-472E-8789-033986D549B8}" type="presParOf" srcId="{04827E1E-E4B5-46DD-918F-32CAA7A7892F}" destId="{0F4C4755-6A24-4B0D-9902-8CF28ED731B6}" srcOrd="0" destOrd="0" presId="urn:microsoft.com/office/officeart/2005/8/layout/vList5"/>
    <dgm:cxn modelId="{A4194D06-FF4C-4FCC-83E2-1D672A2EF63A}" type="presParOf" srcId="{04827E1E-E4B5-46DD-918F-32CAA7A7892F}" destId="{FE82A434-32A7-46CE-A0CD-064163E651CC}" srcOrd="1" destOrd="0" presId="urn:microsoft.com/office/officeart/2005/8/layout/vList5"/>
    <dgm:cxn modelId="{66DD173F-CBB5-42AA-BA33-A1E525368D07}" type="presParOf" srcId="{28987A94-AFD6-490C-B6F6-3CC553121E06}" destId="{F26D2422-B486-41F7-8A38-4585B239D530}" srcOrd="1" destOrd="0" presId="urn:microsoft.com/office/officeart/2005/8/layout/vList5"/>
    <dgm:cxn modelId="{8937CC4B-0F38-4D23-BD57-2575DD66F3D1}" type="presParOf" srcId="{28987A94-AFD6-490C-B6F6-3CC553121E06}" destId="{C16C6B5E-1BA9-470B-ADE9-DCD77F74E7CA}" srcOrd="2" destOrd="0" presId="urn:microsoft.com/office/officeart/2005/8/layout/vList5"/>
    <dgm:cxn modelId="{BE919558-AC50-4A94-AA0B-C01B04FA748B}" type="presParOf" srcId="{C16C6B5E-1BA9-470B-ADE9-DCD77F74E7CA}" destId="{0A68DEA0-03F1-4F84-AC7A-895CA80C903C}" srcOrd="0" destOrd="0" presId="urn:microsoft.com/office/officeart/2005/8/layout/vList5"/>
    <dgm:cxn modelId="{94671300-93AE-4EDD-9841-9F31C1046E27}" type="presParOf" srcId="{C16C6B5E-1BA9-470B-ADE9-DCD77F74E7CA}" destId="{E9B29E17-CAC1-4C8D-B915-EBAA7565FB6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C639F34-3B65-4B08-921C-B420FEFF76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FE8E8D8-7E28-495C-926B-BFE5AB7B7367}">
      <dgm:prSet phldrT="[Text]" custT="1"/>
      <dgm:spPr/>
      <dgm:t>
        <a:bodyPr/>
        <a:lstStyle/>
        <a:p>
          <a:r>
            <a:rPr lang="en-US" sz="2000" dirty="0">
              <a:solidFill>
                <a:schemeClr val="tx1"/>
              </a:solidFill>
            </a:rPr>
            <a:t>(5.1) Scrap Preheating with Electric Arc furnace Exhaust</a:t>
          </a:r>
        </a:p>
      </dgm:t>
    </dgm:pt>
    <dgm:pt modelId="{756B5BF1-7B03-4028-B782-A0532CB875C4}" type="parTrans" cxnId="{C43B6748-0D15-4D73-83FF-F32B38185475}">
      <dgm:prSet/>
      <dgm:spPr/>
      <dgm:t>
        <a:bodyPr/>
        <a:lstStyle/>
        <a:p>
          <a:endParaRPr lang="en-US"/>
        </a:p>
      </dgm:t>
    </dgm:pt>
    <dgm:pt modelId="{4E49072C-DE92-4452-AEAD-9466A1D3FC37}" type="sibTrans" cxnId="{C43B6748-0D15-4D73-83FF-F32B38185475}">
      <dgm:prSet/>
      <dgm:spPr/>
      <dgm:t>
        <a:bodyPr/>
        <a:lstStyle/>
        <a:p>
          <a:endParaRPr lang="en-US"/>
        </a:p>
      </dgm:t>
    </dgm:pt>
    <dgm:pt modelId="{2267EBC7-AE83-47BC-9D2B-C096199A62FE}">
      <dgm:prSet phldrT="[Text]" custT="1"/>
      <dgm:spPr>
        <a:solidFill>
          <a:schemeClr val="accent1"/>
        </a:solidFill>
      </dgm:spPr>
      <dgm:t>
        <a:bodyPr/>
        <a:lstStyle/>
        <a:p>
          <a:r>
            <a:rPr lang="en-US" sz="2000" dirty="0">
              <a:solidFill>
                <a:schemeClr val="tx1"/>
              </a:solidFill>
            </a:rPr>
            <a:t>(5.2) Regenerative Burners for   Reheating Furnaces</a:t>
          </a:r>
        </a:p>
      </dgm:t>
    </dgm:pt>
    <dgm:pt modelId="{747BD913-B939-4778-92FF-E3BA0EEA09B2}" type="parTrans" cxnId="{B20869FE-99C7-49B1-A574-44525DEFA0D8}">
      <dgm:prSet/>
      <dgm:spPr/>
      <dgm:t>
        <a:bodyPr/>
        <a:lstStyle/>
        <a:p>
          <a:endParaRPr lang="en-US"/>
        </a:p>
      </dgm:t>
    </dgm:pt>
    <dgm:pt modelId="{AE710042-4F7A-4B62-8043-F50D9EA2F193}" type="sibTrans" cxnId="{B20869FE-99C7-49B1-A574-44525DEFA0D8}">
      <dgm:prSet/>
      <dgm:spPr/>
      <dgm:t>
        <a:bodyPr/>
        <a:lstStyle/>
        <a:p>
          <a:endParaRPr lang="en-US"/>
        </a:p>
      </dgm:t>
    </dgm:pt>
    <dgm:pt modelId="{AA545996-448B-4D92-8DC0-E664AFFD29BE}">
      <dgm:prSet phldrT="[Text]" custT="1"/>
      <dgm:spPr>
        <a:solidFill>
          <a:schemeClr val="accent1"/>
        </a:solidFill>
      </dgm:spPr>
      <dgm:t>
        <a:bodyPr/>
        <a:lstStyle/>
        <a:p>
          <a:r>
            <a:rPr lang="en-US" sz="2000" dirty="0">
              <a:solidFill>
                <a:schemeClr val="tx1"/>
              </a:solidFill>
            </a:rPr>
            <a:t>(5.2) Recuperator</a:t>
          </a:r>
        </a:p>
      </dgm:t>
    </dgm:pt>
    <dgm:pt modelId="{403F8625-47C4-441B-8229-5694DF532E3D}" type="parTrans" cxnId="{56683C3C-EC25-4D21-8F92-A6157363E6DF}">
      <dgm:prSet/>
      <dgm:spPr/>
      <dgm:t>
        <a:bodyPr/>
        <a:lstStyle/>
        <a:p>
          <a:endParaRPr lang="en-US"/>
        </a:p>
      </dgm:t>
    </dgm:pt>
    <dgm:pt modelId="{2501C17B-5A71-45C9-A27B-9E872822BCBB}" type="sibTrans" cxnId="{56683C3C-EC25-4D21-8F92-A6157363E6DF}">
      <dgm:prSet/>
      <dgm:spPr/>
      <dgm:t>
        <a:bodyPr/>
        <a:lstStyle/>
        <a:p>
          <a:endParaRPr lang="en-US"/>
        </a:p>
      </dgm:t>
    </dgm:pt>
    <dgm:pt modelId="{C716787A-BF20-40B7-B523-3A4DB43C7E27}" type="pres">
      <dgm:prSet presAssocID="{3C639F34-3B65-4B08-921C-B420FEFF76A9}" presName="linear" presStyleCnt="0">
        <dgm:presLayoutVars>
          <dgm:animLvl val="lvl"/>
          <dgm:resizeHandles val="exact"/>
        </dgm:presLayoutVars>
      </dgm:prSet>
      <dgm:spPr/>
      <dgm:t>
        <a:bodyPr/>
        <a:lstStyle/>
        <a:p>
          <a:endParaRPr lang="en-US"/>
        </a:p>
      </dgm:t>
    </dgm:pt>
    <dgm:pt modelId="{5FD28DBE-6DA1-486A-A9A3-5503FC0DA849}" type="pres">
      <dgm:prSet presAssocID="{CFE8E8D8-7E28-495C-926B-BFE5AB7B7367}" presName="parentText" presStyleLbl="node1" presStyleIdx="0" presStyleCnt="3" custScaleX="96682" custScaleY="56675" custLinFactNeighborX="-903" custLinFactNeighborY="32531">
        <dgm:presLayoutVars>
          <dgm:chMax val="0"/>
          <dgm:bulletEnabled val="1"/>
        </dgm:presLayoutVars>
      </dgm:prSet>
      <dgm:spPr/>
      <dgm:t>
        <a:bodyPr/>
        <a:lstStyle/>
        <a:p>
          <a:endParaRPr lang="en-US"/>
        </a:p>
      </dgm:t>
    </dgm:pt>
    <dgm:pt modelId="{F4B9024A-1949-40DD-B3A5-B232F3EF22B0}" type="pres">
      <dgm:prSet presAssocID="{4E49072C-DE92-4452-AEAD-9466A1D3FC37}" presName="spacer" presStyleCnt="0"/>
      <dgm:spPr/>
    </dgm:pt>
    <dgm:pt modelId="{EFA91ADD-6BE8-433B-84C6-50F1E5E91FB1}" type="pres">
      <dgm:prSet presAssocID="{2267EBC7-AE83-47BC-9D2B-C096199A62FE}" presName="parentText" presStyleLbl="node1" presStyleIdx="1" presStyleCnt="3" custScaleY="52624" custLinFactNeighborX="-1845" custLinFactNeighborY="40664">
        <dgm:presLayoutVars>
          <dgm:chMax val="0"/>
          <dgm:bulletEnabled val="1"/>
        </dgm:presLayoutVars>
      </dgm:prSet>
      <dgm:spPr/>
      <dgm:t>
        <a:bodyPr/>
        <a:lstStyle/>
        <a:p>
          <a:endParaRPr lang="en-US"/>
        </a:p>
      </dgm:t>
    </dgm:pt>
    <dgm:pt modelId="{E2FF3A15-6B7F-4899-AF58-90FF3C7305F9}" type="pres">
      <dgm:prSet presAssocID="{AE710042-4F7A-4B62-8043-F50D9EA2F193}" presName="spacer" presStyleCnt="0"/>
      <dgm:spPr/>
    </dgm:pt>
    <dgm:pt modelId="{496A9EDD-BF88-46AC-A1C4-9FC7FE23A585}" type="pres">
      <dgm:prSet presAssocID="{AA545996-448B-4D92-8DC0-E664AFFD29BE}" presName="parentText" presStyleLbl="node1" presStyleIdx="2" presStyleCnt="3" custScaleY="52624" custLinFactNeighborX="-1845" custLinFactNeighborY="40664">
        <dgm:presLayoutVars>
          <dgm:chMax val="0"/>
          <dgm:bulletEnabled val="1"/>
        </dgm:presLayoutVars>
      </dgm:prSet>
      <dgm:spPr/>
      <dgm:t>
        <a:bodyPr/>
        <a:lstStyle/>
        <a:p>
          <a:endParaRPr lang="en-US"/>
        </a:p>
      </dgm:t>
    </dgm:pt>
  </dgm:ptLst>
  <dgm:cxnLst>
    <dgm:cxn modelId="{359B8DB3-FB35-48E4-9F22-B52CA4200B5B}" type="presOf" srcId="{CFE8E8D8-7E28-495C-926B-BFE5AB7B7367}" destId="{5FD28DBE-6DA1-486A-A9A3-5503FC0DA849}" srcOrd="0" destOrd="0" presId="urn:microsoft.com/office/officeart/2005/8/layout/vList2"/>
    <dgm:cxn modelId="{9025F43E-F025-4830-ADBE-CCD9F7199F8C}" type="presOf" srcId="{AA545996-448B-4D92-8DC0-E664AFFD29BE}" destId="{496A9EDD-BF88-46AC-A1C4-9FC7FE23A585}" srcOrd="0" destOrd="0" presId="urn:microsoft.com/office/officeart/2005/8/layout/vList2"/>
    <dgm:cxn modelId="{B20869FE-99C7-49B1-A574-44525DEFA0D8}" srcId="{3C639F34-3B65-4B08-921C-B420FEFF76A9}" destId="{2267EBC7-AE83-47BC-9D2B-C096199A62FE}" srcOrd="1" destOrd="0" parTransId="{747BD913-B939-4778-92FF-E3BA0EEA09B2}" sibTransId="{AE710042-4F7A-4B62-8043-F50D9EA2F193}"/>
    <dgm:cxn modelId="{83E7EE1A-2A92-4599-A243-122BB19371F2}" type="presOf" srcId="{3C639F34-3B65-4B08-921C-B420FEFF76A9}" destId="{C716787A-BF20-40B7-B523-3A4DB43C7E27}" srcOrd="0" destOrd="0" presId="urn:microsoft.com/office/officeart/2005/8/layout/vList2"/>
    <dgm:cxn modelId="{0BA51CA0-F81F-4FF2-9D92-40653FD22F69}" type="presOf" srcId="{2267EBC7-AE83-47BC-9D2B-C096199A62FE}" destId="{EFA91ADD-6BE8-433B-84C6-50F1E5E91FB1}" srcOrd="0" destOrd="0" presId="urn:microsoft.com/office/officeart/2005/8/layout/vList2"/>
    <dgm:cxn modelId="{56683C3C-EC25-4D21-8F92-A6157363E6DF}" srcId="{3C639F34-3B65-4B08-921C-B420FEFF76A9}" destId="{AA545996-448B-4D92-8DC0-E664AFFD29BE}" srcOrd="2" destOrd="0" parTransId="{403F8625-47C4-441B-8229-5694DF532E3D}" sibTransId="{2501C17B-5A71-45C9-A27B-9E872822BCBB}"/>
    <dgm:cxn modelId="{C43B6748-0D15-4D73-83FF-F32B38185475}" srcId="{3C639F34-3B65-4B08-921C-B420FEFF76A9}" destId="{CFE8E8D8-7E28-495C-926B-BFE5AB7B7367}" srcOrd="0" destOrd="0" parTransId="{756B5BF1-7B03-4028-B782-A0532CB875C4}" sibTransId="{4E49072C-DE92-4452-AEAD-9466A1D3FC37}"/>
    <dgm:cxn modelId="{C795581E-2214-47A6-A565-09493BDFA3C6}" type="presParOf" srcId="{C716787A-BF20-40B7-B523-3A4DB43C7E27}" destId="{5FD28DBE-6DA1-486A-A9A3-5503FC0DA849}" srcOrd="0" destOrd="0" presId="urn:microsoft.com/office/officeart/2005/8/layout/vList2"/>
    <dgm:cxn modelId="{76622C33-F78D-4A52-8F17-D9E7FF608E98}" type="presParOf" srcId="{C716787A-BF20-40B7-B523-3A4DB43C7E27}" destId="{F4B9024A-1949-40DD-B3A5-B232F3EF22B0}" srcOrd="1" destOrd="0" presId="urn:microsoft.com/office/officeart/2005/8/layout/vList2"/>
    <dgm:cxn modelId="{F648738B-FDCC-4235-AAB1-EDE2680237FD}" type="presParOf" srcId="{C716787A-BF20-40B7-B523-3A4DB43C7E27}" destId="{EFA91ADD-6BE8-433B-84C6-50F1E5E91FB1}" srcOrd="2" destOrd="0" presId="urn:microsoft.com/office/officeart/2005/8/layout/vList2"/>
    <dgm:cxn modelId="{0C5C8DA2-0B10-46E6-B574-26C1A571DE43}" type="presParOf" srcId="{C716787A-BF20-40B7-B523-3A4DB43C7E27}" destId="{E2FF3A15-6B7F-4899-AF58-90FF3C7305F9}" srcOrd="3" destOrd="0" presId="urn:microsoft.com/office/officeart/2005/8/layout/vList2"/>
    <dgm:cxn modelId="{15F302C2-DC3D-4CD4-8BC1-A69AEE23E1F4}" type="presParOf" srcId="{C716787A-BF20-40B7-B523-3A4DB43C7E27}" destId="{496A9EDD-BF88-46AC-A1C4-9FC7FE23A585}" srcOrd="4" destOrd="0" presId="urn:microsoft.com/office/officeart/2005/8/layout/vList2"/>
  </dgm:cxnLst>
  <dgm:bg>
    <a:solidFill>
      <a:schemeClr val="bg1"/>
    </a:solid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8718CA5-712B-4FD3-ACBC-16F5CB8339F0}"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94B36D5E-3ECA-44DA-B40C-002642142BF1}">
      <dgm:prSet phldrT="[Text]"/>
      <dgm:spPr/>
      <dgm:t>
        <a:bodyPr/>
        <a:lstStyle/>
        <a:p>
          <a:r>
            <a:rPr lang="en-US" dirty="0"/>
            <a:t>Continuous Scrap preheating system</a:t>
          </a:r>
        </a:p>
      </dgm:t>
    </dgm:pt>
    <dgm:pt modelId="{1AADCF41-6A83-4B19-9CC8-F8429CAEAFB5}" type="parTrans" cxnId="{91A5C870-51F4-4128-A8B6-17211E56D6EE}">
      <dgm:prSet/>
      <dgm:spPr/>
      <dgm:t>
        <a:bodyPr/>
        <a:lstStyle/>
        <a:p>
          <a:endParaRPr lang="en-US"/>
        </a:p>
      </dgm:t>
    </dgm:pt>
    <dgm:pt modelId="{087E5353-0280-47CE-8E35-18B6457A04DB}" type="sibTrans" cxnId="{91A5C870-51F4-4128-A8B6-17211E56D6EE}">
      <dgm:prSet/>
      <dgm:spPr/>
      <dgm:t>
        <a:bodyPr/>
        <a:lstStyle/>
        <a:p>
          <a:endParaRPr lang="en-US"/>
        </a:p>
      </dgm:t>
    </dgm:pt>
    <dgm:pt modelId="{1B1E477A-728F-458B-9B05-035E3D9E6DCB}">
      <dgm:prSet phldrT="[Text]"/>
      <dgm:spPr/>
      <dgm:t>
        <a:bodyPr/>
        <a:lstStyle/>
        <a:p>
          <a:r>
            <a:rPr lang="en-US" dirty="0"/>
            <a:t>Bucket preheating system</a:t>
          </a:r>
        </a:p>
      </dgm:t>
    </dgm:pt>
    <dgm:pt modelId="{35701411-3A5A-458D-A6E4-E757E8DFD89F}" type="parTrans" cxnId="{3AEF6F75-D9FA-47ED-9189-082C59DC7777}">
      <dgm:prSet/>
      <dgm:spPr/>
      <dgm:t>
        <a:bodyPr/>
        <a:lstStyle/>
        <a:p>
          <a:endParaRPr lang="en-US"/>
        </a:p>
      </dgm:t>
    </dgm:pt>
    <dgm:pt modelId="{FA91E0D0-0DFE-4669-860C-005E7AA6ACED}" type="sibTrans" cxnId="{3AEF6F75-D9FA-47ED-9189-082C59DC7777}">
      <dgm:prSet/>
      <dgm:spPr/>
      <dgm:t>
        <a:bodyPr/>
        <a:lstStyle/>
        <a:p>
          <a:endParaRPr lang="en-US"/>
        </a:p>
      </dgm:t>
    </dgm:pt>
    <dgm:pt modelId="{DB57626C-641F-43C9-AD6D-AEE1BC5CEEF2}" type="pres">
      <dgm:prSet presAssocID="{18718CA5-712B-4FD3-ACBC-16F5CB8339F0}" presName="Name0" presStyleCnt="0">
        <dgm:presLayoutVars>
          <dgm:dir/>
          <dgm:animLvl val="lvl"/>
          <dgm:resizeHandles val="exact"/>
        </dgm:presLayoutVars>
      </dgm:prSet>
      <dgm:spPr/>
      <dgm:t>
        <a:bodyPr/>
        <a:lstStyle/>
        <a:p>
          <a:endParaRPr lang="en-US"/>
        </a:p>
      </dgm:t>
    </dgm:pt>
    <dgm:pt modelId="{3264DF1E-983F-4A51-8C15-B540758CD371}" type="pres">
      <dgm:prSet presAssocID="{94B36D5E-3ECA-44DA-B40C-002642142BF1}" presName="linNode" presStyleCnt="0"/>
      <dgm:spPr/>
    </dgm:pt>
    <dgm:pt modelId="{6000CCBE-C84D-497B-AF38-88192DB3FB81}" type="pres">
      <dgm:prSet presAssocID="{94B36D5E-3ECA-44DA-B40C-002642142BF1}" presName="parTx" presStyleLbl="revTx" presStyleIdx="0" presStyleCnt="2" custScaleX="112052" custLinFactX="-77617" custLinFactNeighborX="-100000" custLinFactNeighborY="-16770">
        <dgm:presLayoutVars>
          <dgm:chMax val="1"/>
          <dgm:bulletEnabled val="1"/>
        </dgm:presLayoutVars>
      </dgm:prSet>
      <dgm:spPr/>
      <dgm:t>
        <a:bodyPr/>
        <a:lstStyle/>
        <a:p>
          <a:endParaRPr lang="en-US"/>
        </a:p>
      </dgm:t>
    </dgm:pt>
    <dgm:pt modelId="{640BB1D7-D422-4F85-B70D-BB3F979D6982}" type="pres">
      <dgm:prSet presAssocID="{94B36D5E-3ECA-44DA-B40C-002642142BF1}" presName="bracket" presStyleLbl="parChTrans1D1" presStyleIdx="0" presStyleCnt="2" custScaleY="151520" custLinFactX="-328083" custLinFactNeighborX="-400000" custLinFactNeighborY="-16770"/>
      <dgm:spPr/>
    </dgm:pt>
    <dgm:pt modelId="{0D4D1BD0-074D-4C00-B92E-B79DC5B36388}" type="pres">
      <dgm:prSet presAssocID="{94B36D5E-3ECA-44DA-B40C-002642142BF1}" presName="spH" presStyleCnt="0"/>
      <dgm:spPr/>
    </dgm:pt>
    <dgm:pt modelId="{DF611304-BE7A-4184-9B52-A6FE938E9184}" type="pres">
      <dgm:prSet presAssocID="{087E5353-0280-47CE-8E35-18B6457A04DB}" presName="spV" presStyleCnt="0"/>
      <dgm:spPr/>
    </dgm:pt>
    <dgm:pt modelId="{81563CF3-FA46-42F3-9A0A-8D0D57186333}" type="pres">
      <dgm:prSet presAssocID="{1B1E477A-728F-458B-9B05-035E3D9E6DCB}" presName="linNode" presStyleCnt="0"/>
      <dgm:spPr/>
    </dgm:pt>
    <dgm:pt modelId="{A17E6033-1767-469D-BB99-FAEDBFE3FE5A}" type="pres">
      <dgm:prSet presAssocID="{1B1E477A-728F-458B-9B05-035E3D9E6DCB}" presName="parTx" presStyleLbl="revTx" presStyleIdx="1" presStyleCnt="2" custScaleX="86165" custLinFactX="-51455" custLinFactNeighborX="-100000" custLinFactNeighborY="-6115">
        <dgm:presLayoutVars>
          <dgm:chMax val="1"/>
          <dgm:bulletEnabled val="1"/>
        </dgm:presLayoutVars>
      </dgm:prSet>
      <dgm:spPr/>
      <dgm:t>
        <a:bodyPr/>
        <a:lstStyle/>
        <a:p>
          <a:endParaRPr lang="en-US"/>
        </a:p>
      </dgm:t>
    </dgm:pt>
    <dgm:pt modelId="{B2B86D9E-A4B7-42E1-BC31-3A306E96B5B6}" type="pres">
      <dgm:prSet presAssocID="{1B1E477A-728F-458B-9B05-035E3D9E6DCB}" presName="bracket" presStyleLbl="parChTrans1D1" presStyleIdx="1" presStyleCnt="2" custScaleY="277540" custLinFactX="-252023" custLinFactNeighborX="-300000" custLinFactNeighborY="-6115"/>
      <dgm:spPr/>
    </dgm:pt>
    <dgm:pt modelId="{BBBD6363-31D6-44A3-BDCF-2DD82804FF69}" type="pres">
      <dgm:prSet presAssocID="{1B1E477A-728F-458B-9B05-035E3D9E6DCB}" presName="spH" presStyleCnt="0"/>
      <dgm:spPr/>
    </dgm:pt>
  </dgm:ptLst>
  <dgm:cxnLst>
    <dgm:cxn modelId="{750F5907-48DB-47F7-8E6F-E97ADDA4231C}" type="presOf" srcId="{1B1E477A-728F-458B-9B05-035E3D9E6DCB}" destId="{A17E6033-1767-469D-BB99-FAEDBFE3FE5A}" srcOrd="0" destOrd="0" presId="urn:diagrams.loki3.com/BracketList"/>
    <dgm:cxn modelId="{91A5C870-51F4-4128-A8B6-17211E56D6EE}" srcId="{18718CA5-712B-4FD3-ACBC-16F5CB8339F0}" destId="{94B36D5E-3ECA-44DA-B40C-002642142BF1}" srcOrd="0" destOrd="0" parTransId="{1AADCF41-6A83-4B19-9CC8-F8429CAEAFB5}" sibTransId="{087E5353-0280-47CE-8E35-18B6457A04DB}"/>
    <dgm:cxn modelId="{60595581-53B1-4C37-AAA1-1F548CA886A7}" type="presOf" srcId="{94B36D5E-3ECA-44DA-B40C-002642142BF1}" destId="{6000CCBE-C84D-497B-AF38-88192DB3FB81}" srcOrd="0" destOrd="0" presId="urn:diagrams.loki3.com/BracketList"/>
    <dgm:cxn modelId="{3FEDFE37-52AC-48AC-A998-9295D2C6FF97}" type="presOf" srcId="{18718CA5-712B-4FD3-ACBC-16F5CB8339F0}" destId="{DB57626C-641F-43C9-AD6D-AEE1BC5CEEF2}" srcOrd="0" destOrd="0" presId="urn:diagrams.loki3.com/BracketList"/>
    <dgm:cxn modelId="{3AEF6F75-D9FA-47ED-9189-082C59DC7777}" srcId="{18718CA5-712B-4FD3-ACBC-16F5CB8339F0}" destId="{1B1E477A-728F-458B-9B05-035E3D9E6DCB}" srcOrd="1" destOrd="0" parTransId="{35701411-3A5A-458D-A6E4-E757E8DFD89F}" sibTransId="{FA91E0D0-0DFE-4669-860C-005E7AA6ACED}"/>
    <dgm:cxn modelId="{10B9DB47-14A7-4F88-ADF4-9787D1D70EB3}" type="presParOf" srcId="{DB57626C-641F-43C9-AD6D-AEE1BC5CEEF2}" destId="{3264DF1E-983F-4A51-8C15-B540758CD371}" srcOrd="0" destOrd="0" presId="urn:diagrams.loki3.com/BracketList"/>
    <dgm:cxn modelId="{C8D28CD2-9824-4687-857C-5706E0F64493}" type="presParOf" srcId="{3264DF1E-983F-4A51-8C15-B540758CD371}" destId="{6000CCBE-C84D-497B-AF38-88192DB3FB81}" srcOrd="0" destOrd="0" presId="urn:diagrams.loki3.com/BracketList"/>
    <dgm:cxn modelId="{C725AFB8-DEBA-427F-942F-9A65EEDEEC19}" type="presParOf" srcId="{3264DF1E-983F-4A51-8C15-B540758CD371}" destId="{640BB1D7-D422-4F85-B70D-BB3F979D6982}" srcOrd="1" destOrd="0" presId="urn:diagrams.loki3.com/BracketList"/>
    <dgm:cxn modelId="{C831EEC1-CBF3-4F3A-AB18-9240ECD31AAA}" type="presParOf" srcId="{3264DF1E-983F-4A51-8C15-B540758CD371}" destId="{0D4D1BD0-074D-4C00-B92E-B79DC5B36388}" srcOrd="2" destOrd="0" presId="urn:diagrams.loki3.com/BracketList"/>
    <dgm:cxn modelId="{93CB099F-32DC-49A9-9D95-415A8368BDEE}" type="presParOf" srcId="{DB57626C-641F-43C9-AD6D-AEE1BC5CEEF2}" destId="{DF611304-BE7A-4184-9B52-A6FE938E9184}" srcOrd="1" destOrd="0" presId="urn:diagrams.loki3.com/BracketList"/>
    <dgm:cxn modelId="{7C41433D-3E14-4BA0-9484-3F52A3142B0A}" type="presParOf" srcId="{DB57626C-641F-43C9-AD6D-AEE1BC5CEEF2}" destId="{81563CF3-FA46-42F3-9A0A-8D0D57186333}" srcOrd="2" destOrd="0" presId="urn:diagrams.loki3.com/BracketList"/>
    <dgm:cxn modelId="{5D92BB13-28F3-42FF-BEF1-3E9ECC9DB957}" type="presParOf" srcId="{81563CF3-FA46-42F3-9A0A-8D0D57186333}" destId="{A17E6033-1767-469D-BB99-FAEDBFE3FE5A}" srcOrd="0" destOrd="0" presId="urn:diagrams.loki3.com/BracketList"/>
    <dgm:cxn modelId="{F87BBB3D-4A26-41EA-A6C7-E64411984435}" type="presParOf" srcId="{81563CF3-FA46-42F3-9A0A-8D0D57186333}" destId="{B2B86D9E-A4B7-42E1-BC31-3A306E96B5B6}" srcOrd="1" destOrd="0" presId="urn:diagrams.loki3.com/BracketList"/>
    <dgm:cxn modelId="{01075CFB-C8DB-46EE-AF41-4ACF149684F0}" type="presParOf" srcId="{81563CF3-FA46-42F3-9A0A-8D0D57186333}" destId="{BBBD6363-31D6-44A3-BDCF-2DD82804FF69}" srcOrd="2" destOrd="0" presId="urn:diagrams.loki3.com/Bracket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0CCA7EA-7D4B-411A-AB12-C4B793CFFE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28987A94-AFD6-490C-B6F6-3CC553121E06}" type="pres">
      <dgm:prSet presAssocID="{C0CCA7EA-7D4B-411A-AB12-C4B793CFFE34}" presName="Name0" presStyleCnt="0">
        <dgm:presLayoutVars>
          <dgm:dir/>
          <dgm:animLvl val="lvl"/>
          <dgm:resizeHandles val="exact"/>
        </dgm:presLayoutVars>
      </dgm:prSet>
      <dgm:spPr/>
      <dgm:t>
        <a:bodyPr/>
        <a:lstStyle/>
        <a:p>
          <a:endParaRPr lang="en-US"/>
        </a:p>
      </dgm:t>
    </dgm:pt>
  </dgm:ptLst>
  <dgm:cxnLst>
    <dgm:cxn modelId="{240F4566-DBEF-47BA-BD6E-4D022A87693A}" type="presOf" srcId="{C0CCA7EA-7D4B-411A-AB12-C4B793CFFE34}" destId="{28987A94-AFD6-490C-B6F6-3CC553121E06}"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B2DB49E-A352-4CAA-B41C-9501DEA0CB53}" type="doc">
      <dgm:prSet loTypeId="urn:microsoft.com/office/officeart/2008/layout/LinedList" loCatId="list" qsTypeId="urn:microsoft.com/office/officeart/2005/8/quickstyle/simple1" qsCatId="simple" csTypeId="urn:microsoft.com/office/officeart/2005/8/colors/accent5_2" csCatId="accent5" phldr="1"/>
      <dgm:spPr/>
      <dgm:t>
        <a:bodyPr/>
        <a:lstStyle/>
        <a:p>
          <a:endParaRPr lang="en-IN"/>
        </a:p>
      </dgm:t>
    </dgm:pt>
    <dgm:pt modelId="{012D506C-A656-480B-9670-A9743DFBCEF9}">
      <dgm:prSet phldrT="[Text]" custT="1"/>
      <dgm:spPr/>
      <dgm:t>
        <a:bodyPr/>
        <a:lstStyle/>
        <a:p>
          <a:pPr marL="0" lvl="0" indent="0" algn="l" defTabSz="889000">
            <a:lnSpc>
              <a:spcPct val="90000"/>
            </a:lnSpc>
            <a:spcBef>
              <a:spcPct val="0"/>
            </a:spcBef>
            <a:spcAft>
              <a:spcPct val="35000"/>
            </a:spcAft>
          </a:pPr>
          <a:r>
            <a:rPr lang="en-IN" sz="2000" b="1" kern="1200" dirty="0">
              <a:latin typeface="+mn-lt"/>
              <a:ea typeface="+mn-ea"/>
              <a:cs typeface="Arial" panose="020B0604020202020204" pitchFamily="34" charset="0"/>
            </a:rPr>
            <a:t>Manufacturing of Equipment</a:t>
          </a:r>
          <a:endParaRPr lang="en-US" sz="2000" b="0" kern="1200" dirty="0">
            <a:latin typeface="Arial" panose="020B0604020202020204" pitchFamily="34" charset="0"/>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AAA9A684-E6C9-4D64-8756-5C9A5BBF2AEA}" type="parTrans" cxnId="{0E8A85E2-9A20-4FF9-B9E1-C4B9DAF3D069}">
      <dgm:prSet/>
      <dgm:spPr/>
      <dgm:t>
        <a:bodyPr/>
        <a:lstStyle/>
        <a:p>
          <a:pPr algn="l"/>
          <a:endParaRPr lang="en-IN"/>
        </a:p>
      </dgm:t>
    </dgm:pt>
    <dgm:pt modelId="{F74862B6-6C8E-4DF3-A56E-7C0A9CD3675F}" type="sibTrans" cxnId="{0E8A85E2-9A20-4FF9-B9E1-C4B9DAF3D069}">
      <dgm:prSet/>
      <dgm:spPr/>
      <dgm:t>
        <a:bodyPr/>
        <a:lstStyle/>
        <a:p>
          <a:pPr algn="l"/>
          <a:endParaRPr lang="en-IN"/>
        </a:p>
      </dgm:t>
    </dgm:pt>
    <dgm:pt modelId="{59761E27-C1B1-4429-9541-58AE69F4A926}">
      <dgm:prSet phldrT="[Text]" custT="1"/>
      <dgm:spPr/>
      <dgm:t>
        <a:bodyPr/>
        <a:lstStyle/>
        <a:p>
          <a:pPr algn="l"/>
          <a:r>
            <a:rPr lang="en-IN" sz="2000" b="1" kern="1200" dirty="0">
              <a:latin typeface="+mn-lt"/>
              <a:ea typeface="+mn-ea"/>
              <a:cs typeface="Arial" panose="020B0604020202020204" pitchFamily="34" charset="0"/>
            </a:rPr>
            <a:t>DPR Preparation</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7BDCC979-C1A4-439F-91F7-23CFF7B02CAB}" type="sibTrans" cxnId="{8DE59BEA-355D-4BE6-95BC-98AD20036EF6}">
      <dgm:prSet/>
      <dgm:spPr/>
      <dgm:t>
        <a:bodyPr/>
        <a:lstStyle/>
        <a:p>
          <a:pPr algn="l"/>
          <a:endParaRPr lang="en-IN" sz="1800" b="0">
            <a:latin typeface="Cambria" panose="02040503050406030204" pitchFamily="18" charset="0"/>
            <a:ea typeface="Cambria" panose="02040503050406030204" pitchFamily="18" charset="0"/>
          </a:endParaRPr>
        </a:p>
      </dgm:t>
    </dgm:pt>
    <dgm:pt modelId="{FBBEB584-F143-4E88-8EFD-7831974D14DF}" type="parTrans" cxnId="{8DE59BEA-355D-4BE6-95BC-98AD20036EF6}">
      <dgm:prSet/>
      <dgm:spPr/>
      <dgm:t>
        <a:bodyPr/>
        <a:lstStyle/>
        <a:p>
          <a:pPr algn="l"/>
          <a:endParaRPr lang="en-IN" sz="1800" b="0">
            <a:latin typeface="Cambria" panose="02040503050406030204" pitchFamily="18" charset="0"/>
            <a:ea typeface="Cambria" panose="02040503050406030204" pitchFamily="18" charset="0"/>
          </a:endParaRPr>
        </a:p>
      </dgm:t>
    </dgm:pt>
    <dgm:pt modelId="{4AF85CD9-4196-4558-8D93-D3E9B69E19B3}">
      <dgm:prSet phldrT="[Text]" custT="1"/>
      <dgm:spPr/>
      <dgm:t>
        <a:bodyPr/>
        <a:lstStyle/>
        <a:p>
          <a:pPr marL="0" lvl="0" indent="0" algn="l" defTabSz="889000">
            <a:lnSpc>
              <a:spcPct val="90000"/>
            </a:lnSpc>
            <a:spcBef>
              <a:spcPct val="0"/>
            </a:spcBef>
            <a:spcAft>
              <a:spcPct val="35000"/>
            </a:spcAft>
            <a:buNone/>
          </a:pPr>
          <a:r>
            <a:rPr lang="en-IN" sz="2000" b="1" kern="1200" dirty="0">
              <a:latin typeface="+mn-lt"/>
              <a:ea typeface="+mn-ea"/>
              <a:cs typeface="Arial" panose="020B0604020202020204" pitchFamily="34" charset="0"/>
            </a:rPr>
            <a:t>Feasibility Study</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37185115-B776-4A80-897F-EA75FAB2116C}" type="sibTrans" cxnId="{8747DDAD-88D4-46DC-978D-7F7C38730BA9}">
      <dgm:prSet/>
      <dgm:spPr/>
      <dgm:t>
        <a:bodyPr/>
        <a:lstStyle/>
        <a:p>
          <a:pPr algn="l"/>
          <a:endParaRPr lang="en-IN" sz="1800"/>
        </a:p>
      </dgm:t>
    </dgm:pt>
    <dgm:pt modelId="{4800DC47-B931-49F8-8198-B0D682D41FD2}" type="parTrans" cxnId="{8747DDAD-88D4-46DC-978D-7F7C38730BA9}">
      <dgm:prSet/>
      <dgm:spPr/>
      <dgm:t>
        <a:bodyPr/>
        <a:lstStyle/>
        <a:p>
          <a:pPr algn="l"/>
          <a:endParaRPr lang="en-IN" sz="1800"/>
        </a:p>
      </dgm:t>
    </dgm:pt>
    <dgm:pt modelId="{A9B4D119-D198-4F4C-A406-B02210926E69}">
      <dgm:prSet phldrT="[Text]"/>
      <dgm:spPr/>
      <dgm:t>
        <a:bodyPr/>
        <a:lstStyle/>
        <a:p>
          <a:pPr>
            <a:buNone/>
          </a:pPr>
          <a:r>
            <a:rPr lang="en-IN" b="1" dirty="0">
              <a:latin typeface="+mn-lt"/>
              <a:ea typeface="+mn-ea"/>
              <a:cs typeface="Arial" panose="020B0604020202020204" pitchFamily="34" charset="0"/>
            </a:rPr>
            <a:t>Required Instruments and </a:t>
          </a:r>
          <a:r>
            <a:rPr lang="en-IN" b="1" dirty="0" err="1">
              <a:latin typeface="+mn-lt"/>
              <a:ea typeface="+mn-ea"/>
              <a:cs typeface="Arial" panose="020B0604020202020204" pitchFamily="34" charset="0"/>
            </a:rPr>
            <a:t>BoPs</a:t>
          </a:r>
          <a:endParaRPr lang="en-IN" b="1" dirty="0">
            <a:latin typeface="+mn-lt"/>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C736B84C-0B8C-4ED4-8CF2-173C2971ED75}" type="parTrans" cxnId="{8066ECC8-C4A3-43C0-B140-74C72BCD54E6}">
      <dgm:prSet/>
      <dgm:spPr/>
      <dgm:t>
        <a:bodyPr/>
        <a:lstStyle/>
        <a:p>
          <a:endParaRPr lang="en-IN"/>
        </a:p>
      </dgm:t>
    </dgm:pt>
    <dgm:pt modelId="{D7881291-79E6-4B97-8D4A-24FF886D7402}" type="sibTrans" cxnId="{8066ECC8-C4A3-43C0-B140-74C72BCD54E6}">
      <dgm:prSet/>
      <dgm:spPr/>
      <dgm:t>
        <a:bodyPr/>
        <a:lstStyle/>
        <a:p>
          <a:endParaRPr lang="en-IN"/>
        </a:p>
      </dgm:t>
    </dgm:pt>
    <dgm:pt modelId="{BEEFFA21-371F-4AA0-8F10-D983A4F45F76}">
      <dgm:prSet/>
      <dgm:spPr/>
      <dgm:t>
        <a:bodyPr/>
        <a:lstStyle/>
        <a:p>
          <a:pPr>
            <a:buNone/>
          </a:pPr>
          <a:r>
            <a:rPr lang="en-US" b="1" dirty="0">
              <a:latin typeface="+mn-lt"/>
              <a:ea typeface="+mn-ea"/>
              <a:cs typeface="Arial" panose="020B0604020202020204" pitchFamily="34" charset="0"/>
            </a:rPr>
            <a:t>Freight of Supplied Items</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29B973D-27B6-4D51-A227-4D23B44230BD}" type="parTrans" cxnId="{32FE2806-99E0-43F6-AA55-3A3D548A579B}">
      <dgm:prSet/>
      <dgm:spPr/>
      <dgm:t>
        <a:bodyPr/>
        <a:lstStyle/>
        <a:p>
          <a:endParaRPr lang="en-IN"/>
        </a:p>
      </dgm:t>
    </dgm:pt>
    <dgm:pt modelId="{901D62EC-2F77-4310-9B18-9F4C6583E4B7}" type="sibTrans" cxnId="{32FE2806-99E0-43F6-AA55-3A3D548A579B}">
      <dgm:prSet/>
      <dgm:spPr/>
      <dgm:t>
        <a:bodyPr/>
        <a:lstStyle/>
        <a:p>
          <a:endParaRPr lang="en-IN"/>
        </a:p>
      </dgm:t>
    </dgm:pt>
    <dgm:pt modelId="{D61E4F0A-DB8A-4DFD-B892-3CEAFA2BFDFE}">
      <dgm:prSet/>
      <dgm:spPr/>
      <dgm:t>
        <a:bodyPr/>
        <a:lstStyle/>
        <a:p>
          <a:pPr>
            <a:buNone/>
          </a:pPr>
          <a:r>
            <a:rPr lang="en-US" b="1" dirty="0">
              <a:cs typeface="Arial" panose="020B0604020202020204" pitchFamily="34" charset="0"/>
            </a:rPr>
            <a:t>Installation of Supplied Material</a:t>
          </a:r>
          <a:endParaRPr lang="en-US" b="0" dirty="0">
            <a:latin typeface="Arial" panose="020B0604020202020204" pitchFamily="34" charset="0"/>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BA49C8B6-CA0B-45A3-B6F2-27FC5DC4D5DC}" type="parTrans" cxnId="{6647D6EC-B282-4F64-BC03-E6A59EB0B576}">
      <dgm:prSet/>
      <dgm:spPr/>
      <dgm:t>
        <a:bodyPr/>
        <a:lstStyle/>
        <a:p>
          <a:endParaRPr lang="en-IN"/>
        </a:p>
      </dgm:t>
    </dgm:pt>
    <dgm:pt modelId="{9F687059-0431-4D1E-B59D-CA0294569281}" type="sibTrans" cxnId="{6647D6EC-B282-4F64-BC03-E6A59EB0B576}">
      <dgm:prSet/>
      <dgm:spPr/>
      <dgm:t>
        <a:bodyPr/>
        <a:lstStyle/>
        <a:p>
          <a:endParaRPr lang="en-IN"/>
        </a:p>
      </dgm:t>
    </dgm:pt>
    <dgm:pt modelId="{99BE5ACA-50B0-4E02-A0FE-DC475E12C63E}">
      <dgm:prSet/>
      <dgm:spPr/>
      <dgm:t>
        <a:bodyPr/>
        <a:lstStyle/>
        <a:p>
          <a:pPr>
            <a:buClr>
              <a:srgbClr val="00B0F0"/>
            </a:buClr>
            <a:buSzPct val="100000"/>
          </a:pPr>
          <a:r>
            <a:rPr lang="en-US" b="1" dirty="0">
              <a:cs typeface="Arial" panose="020B0604020202020204" pitchFamily="34" charset="0"/>
            </a:rPr>
            <a:t>Testing and Commissioning of Supply</a:t>
          </a:r>
          <a:endParaRPr lang="en-US" b="0" dirty="0">
            <a:latin typeface="Arial" panose="020B0604020202020204" pitchFamily="34" charset="0"/>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A1B9B875-CB48-4493-9033-3D97696FA173}" type="parTrans" cxnId="{ADD45197-180A-40DB-940B-EC9289DAF8EE}">
      <dgm:prSet/>
      <dgm:spPr/>
      <dgm:t>
        <a:bodyPr/>
        <a:lstStyle/>
        <a:p>
          <a:endParaRPr lang="en-IN"/>
        </a:p>
      </dgm:t>
    </dgm:pt>
    <dgm:pt modelId="{6976C9D1-41B6-4052-9B37-B9A2B97731D2}" type="sibTrans" cxnId="{ADD45197-180A-40DB-940B-EC9289DAF8EE}">
      <dgm:prSet/>
      <dgm:spPr/>
      <dgm:t>
        <a:bodyPr/>
        <a:lstStyle/>
        <a:p>
          <a:endParaRPr lang="en-IN"/>
        </a:p>
      </dgm:t>
    </dgm:pt>
    <dgm:pt modelId="{329CFC72-B762-4CA3-B111-D8EDC08F5A57}">
      <dgm:prSet/>
      <dgm:spPr/>
      <dgm:t>
        <a:bodyPr/>
        <a:lstStyle/>
        <a:p>
          <a:pPr>
            <a:buClr>
              <a:srgbClr val="00B0F0"/>
            </a:buClr>
            <a:buSzPct val="100000"/>
          </a:pPr>
          <a:r>
            <a:rPr lang="en-US" b="1" dirty="0">
              <a:latin typeface="+mn-lt"/>
              <a:ea typeface="+mn-ea"/>
              <a:cs typeface="Arial" panose="020B0604020202020204" pitchFamily="34" charset="0"/>
            </a:rPr>
            <a:t>Measuring and Validation</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84B6927E-B92B-468A-96E1-4DBB8401AB4C}" type="parTrans" cxnId="{CC998DCB-1AF1-4A6B-B4A3-024659A16339}">
      <dgm:prSet/>
      <dgm:spPr/>
      <dgm:t>
        <a:bodyPr/>
        <a:lstStyle/>
        <a:p>
          <a:endParaRPr lang="en-IN"/>
        </a:p>
      </dgm:t>
    </dgm:pt>
    <dgm:pt modelId="{A49E91F3-B609-4547-9067-C4FD2C3B754A}" type="sibTrans" cxnId="{CC998DCB-1AF1-4A6B-B4A3-024659A16339}">
      <dgm:prSet/>
      <dgm:spPr/>
      <dgm:t>
        <a:bodyPr/>
        <a:lstStyle/>
        <a:p>
          <a:endParaRPr lang="en-IN"/>
        </a:p>
      </dgm:t>
    </dgm:pt>
    <dgm:pt modelId="{F4C2A13A-51CA-4A03-9470-12DE018C4BC3}" type="pres">
      <dgm:prSet presAssocID="{FB2DB49E-A352-4CAA-B41C-9501DEA0CB53}" presName="vert0" presStyleCnt="0">
        <dgm:presLayoutVars>
          <dgm:dir/>
          <dgm:animOne val="branch"/>
          <dgm:animLvl val="lvl"/>
        </dgm:presLayoutVars>
      </dgm:prSet>
      <dgm:spPr/>
      <dgm:t>
        <a:bodyPr/>
        <a:lstStyle/>
        <a:p>
          <a:endParaRPr lang="en-US"/>
        </a:p>
      </dgm:t>
    </dgm:pt>
    <dgm:pt modelId="{57ADF23B-E243-409C-82D7-814B8926277E}" type="pres">
      <dgm:prSet presAssocID="{59761E27-C1B1-4429-9541-58AE69F4A926}" presName="thickLine" presStyleLbl="alignNode1" presStyleIdx="0" presStyleCnt="8"/>
      <dgm:spPr/>
    </dgm:pt>
    <dgm:pt modelId="{E9D37F36-A682-4883-B7D2-57B79E8E4A34}" type="pres">
      <dgm:prSet presAssocID="{59761E27-C1B1-4429-9541-58AE69F4A926}" presName="horz1" presStyleCnt="0"/>
      <dgm:spPr/>
    </dgm:pt>
    <dgm:pt modelId="{124F0D95-2618-4857-BD4C-C685C98A46B7}" type="pres">
      <dgm:prSet presAssocID="{59761E27-C1B1-4429-9541-58AE69F4A926}" presName="tx1" presStyleLbl="revTx" presStyleIdx="0" presStyleCnt="8"/>
      <dgm:spPr/>
      <dgm:t>
        <a:bodyPr/>
        <a:lstStyle/>
        <a:p>
          <a:endParaRPr lang="en-US"/>
        </a:p>
      </dgm:t>
    </dgm:pt>
    <dgm:pt modelId="{F0155924-969B-4EE8-AFF6-E668C6F658EB}" type="pres">
      <dgm:prSet presAssocID="{59761E27-C1B1-4429-9541-58AE69F4A926}" presName="vert1" presStyleCnt="0"/>
      <dgm:spPr/>
    </dgm:pt>
    <dgm:pt modelId="{7AE56A06-01A9-4318-852F-7C1F543ED9A2}" type="pres">
      <dgm:prSet presAssocID="{4AF85CD9-4196-4558-8D93-D3E9B69E19B3}" presName="thickLine" presStyleLbl="alignNode1" presStyleIdx="1" presStyleCnt="8"/>
      <dgm:spPr/>
    </dgm:pt>
    <dgm:pt modelId="{B588C352-E32E-45DC-878F-F8A94D279B83}" type="pres">
      <dgm:prSet presAssocID="{4AF85CD9-4196-4558-8D93-D3E9B69E19B3}" presName="horz1" presStyleCnt="0"/>
      <dgm:spPr/>
    </dgm:pt>
    <dgm:pt modelId="{24C4FEA2-369F-4096-A74C-384DEE4EEFCC}" type="pres">
      <dgm:prSet presAssocID="{4AF85CD9-4196-4558-8D93-D3E9B69E19B3}" presName="tx1" presStyleLbl="revTx" presStyleIdx="1" presStyleCnt="8"/>
      <dgm:spPr/>
      <dgm:t>
        <a:bodyPr/>
        <a:lstStyle/>
        <a:p>
          <a:endParaRPr lang="en-US"/>
        </a:p>
      </dgm:t>
    </dgm:pt>
    <dgm:pt modelId="{A52C107D-A93B-4AD0-A5F8-CA71D9A4FB52}" type="pres">
      <dgm:prSet presAssocID="{4AF85CD9-4196-4558-8D93-D3E9B69E19B3}" presName="vert1" presStyleCnt="0"/>
      <dgm:spPr/>
    </dgm:pt>
    <dgm:pt modelId="{67B68FDF-2FDF-4124-9E4B-5DAAAD686395}" type="pres">
      <dgm:prSet presAssocID="{012D506C-A656-480B-9670-A9743DFBCEF9}" presName="thickLine" presStyleLbl="alignNode1" presStyleIdx="2" presStyleCnt="8"/>
      <dgm:spPr/>
    </dgm:pt>
    <dgm:pt modelId="{16D0B327-DA9D-427B-B4E0-00C754F5F1AE}" type="pres">
      <dgm:prSet presAssocID="{012D506C-A656-480B-9670-A9743DFBCEF9}" presName="horz1" presStyleCnt="0"/>
      <dgm:spPr/>
    </dgm:pt>
    <dgm:pt modelId="{DD16AFB2-0EBB-4460-A0DE-8DFE9AF9C307}" type="pres">
      <dgm:prSet presAssocID="{012D506C-A656-480B-9670-A9743DFBCEF9}" presName="tx1" presStyleLbl="revTx" presStyleIdx="2" presStyleCnt="8"/>
      <dgm:spPr/>
      <dgm:t>
        <a:bodyPr/>
        <a:lstStyle/>
        <a:p>
          <a:endParaRPr lang="en-US"/>
        </a:p>
      </dgm:t>
    </dgm:pt>
    <dgm:pt modelId="{B286FB8C-2F1B-48CC-86DB-0A25A81F4DF1}" type="pres">
      <dgm:prSet presAssocID="{012D506C-A656-480B-9670-A9743DFBCEF9}" presName="vert1" presStyleCnt="0"/>
      <dgm:spPr/>
    </dgm:pt>
    <dgm:pt modelId="{C8766C2D-CA64-4F9B-A38A-37CFB20929AC}" type="pres">
      <dgm:prSet presAssocID="{A9B4D119-D198-4F4C-A406-B02210926E69}" presName="thickLine" presStyleLbl="alignNode1" presStyleIdx="3" presStyleCnt="8"/>
      <dgm:spPr/>
    </dgm:pt>
    <dgm:pt modelId="{542317CF-3833-42AA-B131-55E80438C5DD}" type="pres">
      <dgm:prSet presAssocID="{A9B4D119-D198-4F4C-A406-B02210926E69}" presName="horz1" presStyleCnt="0"/>
      <dgm:spPr/>
    </dgm:pt>
    <dgm:pt modelId="{2F06D0BC-73C7-4F80-BB3D-0A0EAE55345C}" type="pres">
      <dgm:prSet presAssocID="{A9B4D119-D198-4F4C-A406-B02210926E69}" presName="tx1" presStyleLbl="revTx" presStyleIdx="3" presStyleCnt="8"/>
      <dgm:spPr/>
      <dgm:t>
        <a:bodyPr/>
        <a:lstStyle/>
        <a:p>
          <a:endParaRPr lang="en-US"/>
        </a:p>
      </dgm:t>
    </dgm:pt>
    <dgm:pt modelId="{251F14AE-3D34-44B8-B140-7933C0FF09BE}" type="pres">
      <dgm:prSet presAssocID="{A9B4D119-D198-4F4C-A406-B02210926E69}" presName="vert1" presStyleCnt="0"/>
      <dgm:spPr/>
    </dgm:pt>
    <dgm:pt modelId="{90061921-D6F4-4FC4-8D60-02994B380221}" type="pres">
      <dgm:prSet presAssocID="{BEEFFA21-371F-4AA0-8F10-D983A4F45F76}" presName="thickLine" presStyleLbl="alignNode1" presStyleIdx="4" presStyleCnt="8"/>
      <dgm:spPr/>
    </dgm:pt>
    <dgm:pt modelId="{5B05A07D-0A60-4F7D-9B67-812CB03CEB63}" type="pres">
      <dgm:prSet presAssocID="{BEEFFA21-371F-4AA0-8F10-D983A4F45F76}" presName="horz1" presStyleCnt="0"/>
      <dgm:spPr/>
    </dgm:pt>
    <dgm:pt modelId="{4943C8A5-E4CA-4930-B551-58EA84A68CFF}" type="pres">
      <dgm:prSet presAssocID="{BEEFFA21-371F-4AA0-8F10-D983A4F45F76}" presName="tx1" presStyleLbl="revTx" presStyleIdx="4" presStyleCnt="8"/>
      <dgm:spPr/>
      <dgm:t>
        <a:bodyPr/>
        <a:lstStyle/>
        <a:p>
          <a:endParaRPr lang="en-US"/>
        </a:p>
      </dgm:t>
    </dgm:pt>
    <dgm:pt modelId="{AE9AB0A6-6A8C-47CE-A9D4-9254D74B19FF}" type="pres">
      <dgm:prSet presAssocID="{BEEFFA21-371F-4AA0-8F10-D983A4F45F76}" presName="vert1" presStyleCnt="0"/>
      <dgm:spPr/>
    </dgm:pt>
    <dgm:pt modelId="{4FE35280-727F-4E76-B8F4-052D5F1C7BD8}" type="pres">
      <dgm:prSet presAssocID="{D61E4F0A-DB8A-4DFD-B892-3CEAFA2BFDFE}" presName="thickLine" presStyleLbl="alignNode1" presStyleIdx="5" presStyleCnt="8"/>
      <dgm:spPr/>
    </dgm:pt>
    <dgm:pt modelId="{25FA3EBB-2B3B-4E1A-A23A-22782E631227}" type="pres">
      <dgm:prSet presAssocID="{D61E4F0A-DB8A-4DFD-B892-3CEAFA2BFDFE}" presName="horz1" presStyleCnt="0"/>
      <dgm:spPr/>
    </dgm:pt>
    <dgm:pt modelId="{9AA84F38-FF98-460F-BD8C-7F1DC27025E9}" type="pres">
      <dgm:prSet presAssocID="{D61E4F0A-DB8A-4DFD-B892-3CEAFA2BFDFE}" presName="tx1" presStyleLbl="revTx" presStyleIdx="5" presStyleCnt="8"/>
      <dgm:spPr/>
      <dgm:t>
        <a:bodyPr/>
        <a:lstStyle/>
        <a:p>
          <a:endParaRPr lang="en-US"/>
        </a:p>
      </dgm:t>
    </dgm:pt>
    <dgm:pt modelId="{484AAF1D-5A53-41A7-BC38-8719FA883851}" type="pres">
      <dgm:prSet presAssocID="{D61E4F0A-DB8A-4DFD-B892-3CEAFA2BFDFE}" presName="vert1" presStyleCnt="0"/>
      <dgm:spPr/>
    </dgm:pt>
    <dgm:pt modelId="{E5F7C5AF-B067-461C-93C6-011078211F02}" type="pres">
      <dgm:prSet presAssocID="{99BE5ACA-50B0-4E02-A0FE-DC475E12C63E}" presName="thickLine" presStyleLbl="alignNode1" presStyleIdx="6" presStyleCnt="8"/>
      <dgm:spPr/>
    </dgm:pt>
    <dgm:pt modelId="{9698FF4E-7581-4F50-A84C-DF2D383393D8}" type="pres">
      <dgm:prSet presAssocID="{99BE5ACA-50B0-4E02-A0FE-DC475E12C63E}" presName="horz1" presStyleCnt="0"/>
      <dgm:spPr/>
    </dgm:pt>
    <dgm:pt modelId="{293598F7-2B8F-4E01-9ADD-34F260898C90}" type="pres">
      <dgm:prSet presAssocID="{99BE5ACA-50B0-4E02-A0FE-DC475E12C63E}" presName="tx1" presStyleLbl="revTx" presStyleIdx="6" presStyleCnt="8"/>
      <dgm:spPr/>
      <dgm:t>
        <a:bodyPr/>
        <a:lstStyle/>
        <a:p>
          <a:endParaRPr lang="en-US"/>
        </a:p>
      </dgm:t>
    </dgm:pt>
    <dgm:pt modelId="{03F265F1-AF9A-4C2D-A51A-3A509EA5AA92}" type="pres">
      <dgm:prSet presAssocID="{99BE5ACA-50B0-4E02-A0FE-DC475E12C63E}" presName="vert1" presStyleCnt="0"/>
      <dgm:spPr/>
    </dgm:pt>
    <dgm:pt modelId="{7E7D4ADD-2073-4BCA-9F6A-2106E6E86AC2}" type="pres">
      <dgm:prSet presAssocID="{329CFC72-B762-4CA3-B111-D8EDC08F5A57}" presName="thickLine" presStyleLbl="alignNode1" presStyleIdx="7" presStyleCnt="8"/>
      <dgm:spPr/>
    </dgm:pt>
    <dgm:pt modelId="{5597AD47-F7E1-4FE8-969F-A8FF090BF935}" type="pres">
      <dgm:prSet presAssocID="{329CFC72-B762-4CA3-B111-D8EDC08F5A57}" presName="horz1" presStyleCnt="0"/>
      <dgm:spPr/>
    </dgm:pt>
    <dgm:pt modelId="{81F0377C-547D-4F23-A0F7-DD91F02931D4}" type="pres">
      <dgm:prSet presAssocID="{329CFC72-B762-4CA3-B111-D8EDC08F5A57}" presName="tx1" presStyleLbl="revTx" presStyleIdx="7" presStyleCnt="8"/>
      <dgm:spPr/>
      <dgm:t>
        <a:bodyPr/>
        <a:lstStyle/>
        <a:p>
          <a:endParaRPr lang="en-US"/>
        </a:p>
      </dgm:t>
    </dgm:pt>
    <dgm:pt modelId="{6DCFCF9F-429B-402D-8E21-09DC3BBB4563}" type="pres">
      <dgm:prSet presAssocID="{329CFC72-B762-4CA3-B111-D8EDC08F5A57}" presName="vert1" presStyleCnt="0"/>
      <dgm:spPr/>
    </dgm:pt>
  </dgm:ptLst>
  <dgm:cxnLst>
    <dgm:cxn modelId="{0E8A85E2-9A20-4FF9-B9E1-C4B9DAF3D069}" srcId="{FB2DB49E-A352-4CAA-B41C-9501DEA0CB53}" destId="{012D506C-A656-480B-9670-A9743DFBCEF9}" srcOrd="2" destOrd="0" parTransId="{AAA9A684-E6C9-4D64-8756-5C9A5BBF2AEA}" sibTransId="{F74862B6-6C8E-4DF3-A56E-7C0A9CD3675F}"/>
    <dgm:cxn modelId="{8DE59BEA-355D-4BE6-95BC-98AD20036EF6}" srcId="{FB2DB49E-A352-4CAA-B41C-9501DEA0CB53}" destId="{59761E27-C1B1-4429-9541-58AE69F4A926}" srcOrd="0" destOrd="0" parTransId="{FBBEB584-F143-4E88-8EFD-7831974D14DF}" sibTransId="{7BDCC979-C1A4-439F-91F7-23CFF7B02CAB}"/>
    <dgm:cxn modelId="{CC78F4FD-CC0E-40BF-996D-8F5FE55FD15B}" type="presOf" srcId="{FB2DB49E-A352-4CAA-B41C-9501DEA0CB53}" destId="{F4C2A13A-51CA-4A03-9470-12DE018C4BC3}" srcOrd="0" destOrd="0" presId="urn:microsoft.com/office/officeart/2008/layout/LinedList"/>
    <dgm:cxn modelId="{D8C73626-C93C-4EFC-AE8E-740FD5DAA240}" type="presOf" srcId="{59761E27-C1B1-4429-9541-58AE69F4A926}" destId="{124F0D95-2618-4857-BD4C-C685C98A46B7}" srcOrd="0" destOrd="0" presId="urn:microsoft.com/office/officeart/2008/layout/LinedList"/>
    <dgm:cxn modelId="{6647D6EC-B282-4F64-BC03-E6A59EB0B576}" srcId="{FB2DB49E-A352-4CAA-B41C-9501DEA0CB53}" destId="{D61E4F0A-DB8A-4DFD-B892-3CEAFA2BFDFE}" srcOrd="5" destOrd="0" parTransId="{BA49C8B6-CA0B-45A3-B6F2-27FC5DC4D5DC}" sibTransId="{9F687059-0431-4D1E-B59D-CA0294569281}"/>
    <dgm:cxn modelId="{0010A2FD-4572-4387-AE33-ACDB03DA2B0A}" type="presOf" srcId="{99BE5ACA-50B0-4E02-A0FE-DC475E12C63E}" destId="{293598F7-2B8F-4E01-9ADD-34F260898C90}" srcOrd="0" destOrd="0" presId="urn:microsoft.com/office/officeart/2008/layout/LinedList"/>
    <dgm:cxn modelId="{CC998DCB-1AF1-4A6B-B4A3-024659A16339}" srcId="{FB2DB49E-A352-4CAA-B41C-9501DEA0CB53}" destId="{329CFC72-B762-4CA3-B111-D8EDC08F5A57}" srcOrd="7" destOrd="0" parTransId="{84B6927E-B92B-468A-96E1-4DBB8401AB4C}" sibTransId="{A49E91F3-B609-4547-9067-C4FD2C3B754A}"/>
    <dgm:cxn modelId="{ADD45197-180A-40DB-940B-EC9289DAF8EE}" srcId="{FB2DB49E-A352-4CAA-B41C-9501DEA0CB53}" destId="{99BE5ACA-50B0-4E02-A0FE-DC475E12C63E}" srcOrd="6" destOrd="0" parTransId="{A1B9B875-CB48-4493-9033-3D97696FA173}" sibTransId="{6976C9D1-41B6-4052-9B37-B9A2B97731D2}"/>
    <dgm:cxn modelId="{27A84CB5-015C-4037-8D02-080D0FFA7345}" type="presOf" srcId="{BEEFFA21-371F-4AA0-8F10-D983A4F45F76}" destId="{4943C8A5-E4CA-4930-B551-58EA84A68CFF}" srcOrd="0" destOrd="0" presId="urn:microsoft.com/office/officeart/2008/layout/LinedList"/>
    <dgm:cxn modelId="{8747DDAD-88D4-46DC-978D-7F7C38730BA9}" srcId="{FB2DB49E-A352-4CAA-B41C-9501DEA0CB53}" destId="{4AF85CD9-4196-4558-8D93-D3E9B69E19B3}" srcOrd="1" destOrd="0" parTransId="{4800DC47-B931-49F8-8198-B0D682D41FD2}" sibTransId="{37185115-B776-4A80-897F-EA75FAB2116C}"/>
    <dgm:cxn modelId="{373519A3-62DE-4782-AE30-461C61DB3564}" type="presOf" srcId="{4AF85CD9-4196-4558-8D93-D3E9B69E19B3}" destId="{24C4FEA2-369F-4096-A74C-384DEE4EEFCC}" srcOrd="0" destOrd="0" presId="urn:microsoft.com/office/officeart/2008/layout/LinedList"/>
    <dgm:cxn modelId="{8066ECC8-C4A3-43C0-B140-74C72BCD54E6}" srcId="{FB2DB49E-A352-4CAA-B41C-9501DEA0CB53}" destId="{A9B4D119-D198-4F4C-A406-B02210926E69}" srcOrd="3" destOrd="0" parTransId="{C736B84C-0B8C-4ED4-8CF2-173C2971ED75}" sibTransId="{D7881291-79E6-4B97-8D4A-24FF886D7402}"/>
    <dgm:cxn modelId="{BC936F2E-8A4D-44D2-9260-BCB6E24D50F8}" type="presOf" srcId="{D61E4F0A-DB8A-4DFD-B892-3CEAFA2BFDFE}" destId="{9AA84F38-FF98-460F-BD8C-7F1DC27025E9}" srcOrd="0" destOrd="0" presId="urn:microsoft.com/office/officeart/2008/layout/LinedList"/>
    <dgm:cxn modelId="{D3540035-CA72-44A4-9998-356BDAE57078}" type="presOf" srcId="{329CFC72-B762-4CA3-B111-D8EDC08F5A57}" destId="{81F0377C-547D-4F23-A0F7-DD91F02931D4}" srcOrd="0" destOrd="0" presId="urn:microsoft.com/office/officeart/2008/layout/LinedList"/>
    <dgm:cxn modelId="{8C72539F-BC26-44FB-A205-302BFD95E721}" type="presOf" srcId="{012D506C-A656-480B-9670-A9743DFBCEF9}" destId="{DD16AFB2-0EBB-4460-A0DE-8DFE9AF9C307}" srcOrd="0" destOrd="0" presId="urn:microsoft.com/office/officeart/2008/layout/LinedList"/>
    <dgm:cxn modelId="{53C17926-1735-4EC3-933D-2208B52A8728}" type="presOf" srcId="{A9B4D119-D198-4F4C-A406-B02210926E69}" destId="{2F06D0BC-73C7-4F80-BB3D-0A0EAE55345C}" srcOrd="0" destOrd="0" presId="urn:microsoft.com/office/officeart/2008/layout/LinedList"/>
    <dgm:cxn modelId="{32FE2806-99E0-43F6-AA55-3A3D548A579B}" srcId="{FB2DB49E-A352-4CAA-B41C-9501DEA0CB53}" destId="{BEEFFA21-371F-4AA0-8F10-D983A4F45F76}" srcOrd="4" destOrd="0" parTransId="{229B973D-27B6-4D51-A227-4D23B44230BD}" sibTransId="{901D62EC-2F77-4310-9B18-9F4C6583E4B7}"/>
    <dgm:cxn modelId="{0A6BB596-CC49-4A49-BCF0-28B53CDEF82C}" type="presParOf" srcId="{F4C2A13A-51CA-4A03-9470-12DE018C4BC3}" destId="{57ADF23B-E243-409C-82D7-814B8926277E}" srcOrd="0" destOrd="0" presId="urn:microsoft.com/office/officeart/2008/layout/LinedList"/>
    <dgm:cxn modelId="{22ECF595-53EF-4FE1-853D-BD6FB846C15A}" type="presParOf" srcId="{F4C2A13A-51CA-4A03-9470-12DE018C4BC3}" destId="{E9D37F36-A682-4883-B7D2-57B79E8E4A34}" srcOrd="1" destOrd="0" presId="urn:microsoft.com/office/officeart/2008/layout/LinedList"/>
    <dgm:cxn modelId="{FD455FFA-4CA1-423F-8F53-A89E88EB07EB}" type="presParOf" srcId="{E9D37F36-A682-4883-B7D2-57B79E8E4A34}" destId="{124F0D95-2618-4857-BD4C-C685C98A46B7}" srcOrd="0" destOrd="0" presId="urn:microsoft.com/office/officeart/2008/layout/LinedList"/>
    <dgm:cxn modelId="{D026546C-EDC4-42EF-8DF9-1764E15FA11A}" type="presParOf" srcId="{E9D37F36-A682-4883-B7D2-57B79E8E4A34}" destId="{F0155924-969B-4EE8-AFF6-E668C6F658EB}" srcOrd="1" destOrd="0" presId="urn:microsoft.com/office/officeart/2008/layout/LinedList"/>
    <dgm:cxn modelId="{EF76D52A-EE47-464D-A932-066F466A0A2C}" type="presParOf" srcId="{F4C2A13A-51CA-4A03-9470-12DE018C4BC3}" destId="{7AE56A06-01A9-4318-852F-7C1F543ED9A2}" srcOrd="2" destOrd="0" presId="urn:microsoft.com/office/officeart/2008/layout/LinedList"/>
    <dgm:cxn modelId="{9186470B-3BC8-44D0-8017-07E0EB1DBD11}" type="presParOf" srcId="{F4C2A13A-51CA-4A03-9470-12DE018C4BC3}" destId="{B588C352-E32E-45DC-878F-F8A94D279B83}" srcOrd="3" destOrd="0" presId="urn:microsoft.com/office/officeart/2008/layout/LinedList"/>
    <dgm:cxn modelId="{BDD394C3-B59D-459D-B56E-87757B14259E}" type="presParOf" srcId="{B588C352-E32E-45DC-878F-F8A94D279B83}" destId="{24C4FEA2-369F-4096-A74C-384DEE4EEFCC}" srcOrd="0" destOrd="0" presId="urn:microsoft.com/office/officeart/2008/layout/LinedList"/>
    <dgm:cxn modelId="{F8138BD1-C58C-4D6C-9D64-B41141B698A6}" type="presParOf" srcId="{B588C352-E32E-45DC-878F-F8A94D279B83}" destId="{A52C107D-A93B-4AD0-A5F8-CA71D9A4FB52}" srcOrd="1" destOrd="0" presId="urn:microsoft.com/office/officeart/2008/layout/LinedList"/>
    <dgm:cxn modelId="{CAF91555-7717-440A-B4D3-2EE8BF105E7D}" type="presParOf" srcId="{F4C2A13A-51CA-4A03-9470-12DE018C4BC3}" destId="{67B68FDF-2FDF-4124-9E4B-5DAAAD686395}" srcOrd="4" destOrd="0" presId="urn:microsoft.com/office/officeart/2008/layout/LinedList"/>
    <dgm:cxn modelId="{97DFE893-911D-46CF-A7A8-A9D70C191C59}" type="presParOf" srcId="{F4C2A13A-51CA-4A03-9470-12DE018C4BC3}" destId="{16D0B327-DA9D-427B-B4E0-00C754F5F1AE}" srcOrd="5" destOrd="0" presId="urn:microsoft.com/office/officeart/2008/layout/LinedList"/>
    <dgm:cxn modelId="{424B3E99-1EDB-47F0-9B44-1F04E92757E8}" type="presParOf" srcId="{16D0B327-DA9D-427B-B4E0-00C754F5F1AE}" destId="{DD16AFB2-0EBB-4460-A0DE-8DFE9AF9C307}" srcOrd="0" destOrd="0" presId="urn:microsoft.com/office/officeart/2008/layout/LinedList"/>
    <dgm:cxn modelId="{1D868695-BBF2-451D-88D3-9E91FBB36D75}" type="presParOf" srcId="{16D0B327-DA9D-427B-B4E0-00C754F5F1AE}" destId="{B286FB8C-2F1B-48CC-86DB-0A25A81F4DF1}" srcOrd="1" destOrd="0" presId="urn:microsoft.com/office/officeart/2008/layout/LinedList"/>
    <dgm:cxn modelId="{BC2DD498-A685-489E-B0B3-362EDA59B1F0}" type="presParOf" srcId="{F4C2A13A-51CA-4A03-9470-12DE018C4BC3}" destId="{C8766C2D-CA64-4F9B-A38A-37CFB20929AC}" srcOrd="6" destOrd="0" presId="urn:microsoft.com/office/officeart/2008/layout/LinedList"/>
    <dgm:cxn modelId="{2842983C-0BB6-4571-970E-1A97F8567205}" type="presParOf" srcId="{F4C2A13A-51CA-4A03-9470-12DE018C4BC3}" destId="{542317CF-3833-42AA-B131-55E80438C5DD}" srcOrd="7" destOrd="0" presId="urn:microsoft.com/office/officeart/2008/layout/LinedList"/>
    <dgm:cxn modelId="{08C5D759-7D41-4761-827E-172988D2EFC0}" type="presParOf" srcId="{542317CF-3833-42AA-B131-55E80438C5DD}" destId="{2F06D0BC-73C7-4F80-BB3D-0A0EAE55345C}" srcOrd="0" destOrd="0" presId="urn:microsoft.com/office/officeart/2008/layout/LinedList"/>
    <dgm:cxn modelId="{FA971907-754A-4081-AE2C-8450381A7AE3}" type="presParOf" srcId="{542317CF-3833-42AA-B131-55E80438C5DD}" destId="{251F14AE-3D34-44B8-B140-7933C0FF09BE}" srcOrd="1" destOrd="0" presId="urn:microsoft.com/office/officeart/2008/layout/LinedList"/>
    <dgm:cxn modelId="{6526CAE4-B607-4E60-BA60-A7DA3020EE9B}" type="presParOf" srcId="{F4C2A13A-51CA-4A03-9470-12DE018C4BC3}" destId="{90061921-D6F4-4FC4-8D60-02994B380221}" srcOrd="8" destOrd="0" presId="urn:microsoft.com/office/officeart/2008/layout/LinedList"/>
    <dgm:cxn modelId="{6381AF4C-15BB-4A69-84FB-5A1AD7C371FF}" type="presParOf" srcId="{F4C2A13A-51CA-4A03-9470-12DE018C4BC3}" destId="{5B05A07D-0A60-4F7D-9B67-812CB03CEB63}" srcOrd="9" destOrd="0" presId="urn:microsoft.com/office/officeart/2008/layout/LinedList"/>
    <dgm:cxn modelId="{81CFCE17-A4BF-4048-922A-50BCB76AA467}" type="presParOf" srcId="{5B05A07D-0A60-4F7D-9B67-812CB03CEB63}" destId="{4943C8A5-E4CA-4930-B551-58EA84A68CFF}" srcOrd="0" destOrd="0" presId="urn:microsoft.com/office/officeart/2008/layout/LinedList"/>
    <dgm:cxn modelId="{6FB39441-2B11-42D3-B26C-1ACABE70C021}" type="presParOf" srcId="{5B05A07D-0A60-4F7D-9B67-812CB03CEB63}" destId="{AE9AB0A6-6A8C-47CE-A9D4-9254D74B19FF}" srcOrd="1" destOrd="0" presId="urn:microsoft.com/office/officeart/2008/layout/LinedList"/>
    <dgm:cxn modelId="{57BD7F84-D40F-4587-A58F-4C776B190DF2}" type="presParOf" srcId="{F4C2A13A-51CA-4A03-9470-12DE018C4BC3}" destId="{4FE35280-727F-4E76-B8F4-052D5F1C7BD8}" srcOrd="10" destOrd="0" presId="urn:microsoft.com/office/officeart/2008/layout/LinedList"/>
    <dgm:cxn modelId="{07EE03EA-FB16-442F-A6A4-8F90D0579A8B}" type="presParOf" srcId="{F4C2A13A-51CA-4A03-9470-12DE018C4BC3}" destId="{25FA3EBB-2B3B-4E1A-A23A-22782E631227}" srcOrd="11" destOrd="0" presId="urn:microsoft.com/office/officeart/2008/layout/LinedList"/>
    <dgm:cxn modelId="{293E9592-D932-4613-AFDF-2A971E5AB2B3}" type="presParOf" srcId="{25FA3EBB-2B3B-4E1A-A23A-22782E631227}" destId="{9AA84F38-FF98-460F-BD8C-7F1DC27025E9}" srcOrd="0" destOrd="0" presId="urn:microsoft.com/office/officeart/2008/layout/LinedList"/>
    <dgm:cxn modelId="{A187A08C-3DEC-44E4-B822-885DD017EEA5}" type="presParOf" srcId="{25FA3EBB-2B3B-4E1A-A23A-22782E631227}" destId="{484AAF1D-5A53-41A7-BC38-8719FA883851}" srcOrd="1" destOrd="0" presId="urn:microsoft.com/office/officeart/2008/layout/LinedList"/>
    <dgm:cxn modelId="{E8B42C85-9B6F-4D1D-A3F2-44CD94CAA60A}" type="presParOf" srcId="{F4C2A13A-51CA-4A03-9470-12DE018C4BC3}" destId="{E5F7C5AF-B067-461C-93C6-011078211F02}" srcOrd="12" destOrd="0" presId="urn:microsoft.com/office/officeart/2008/layout/LinedList"/>
    <dgm:cxn modelId="{45FE7615-BAD6-4D41-9E93-830565B607CF}" type="presParOf" srcId="{F4C2A13A-51CA-4A03-9470-12DE018C4BC3}" destId="{9698FF4E-7581-4F50-A84C-DF2D383393D8}" srcOrd="13" destOrd="0" presId="urn:microsoft.com/office/officeart/2008/layout/LinedList"/>
    <dgm:cxn modelId="{AC83A09D-B6B1-44F6-B8A6-A2EBA6E4A575}" type="presParOf" srcId="{9698FF4E-7581-4F50-A84C-DF2D383393D8}" destId="{293598F7-2B8F-4E01-9ADD-34F260898C90}" srcOrd="0" destOrd="0" presId="urn:microsoft.com/office/officeart/2008/layout/LinedList"/>
    <dgm:cxn modelId="{208AD71A-0E66-470F-B809-8E5CD1CB8414}" type="presParOf" srcId="{9698FF4E-7581-4F50-A84C-DF2D383393D8}" destId="{03F265F1-AF9A-4C2D-A51A-3A509EA5AA92}" srcOrd="1" destOrd="0" presId="urn:microsoft.com/office/officeart/2008/layout/LinedList"/>
    <dgm:cxn modelId="{A277BF4E-E716-4554-BEE6-8BAA5FFCEE56}" type="presParOf" srcId="{F4C2A13A-51CA-4A03-9470-12DE018C4BC3}" destId="{7E7D4ADD-2073-4BCA-9F6A-2106E6E86AC2}" srcOrd="14" destOrd="0" presId="urn:microsoft.com/office/officeart/2008/layout/LinedList"/>
    <dgm:cxn modelId="{E97A7782-33E8-4010-837C-E611951B0B82}" type="presParOf" srcId="{F4C2A13A-51CA-4A03-9470-12DE018C4BC3}" destId="{5597AD47-F7E1-4FE8-969F-A8FF090BF935}" srcOrd="15" destOrd="0" presId="urn:microsoft.com/office/officeart/2008/layout/LinedList"/>
    <dgm:cxn modelId="{8C0F6929-AFFF-4AFC-B1F8-2BB7D01B6EDB}" type="presParOf" srcId="{5597AD47-F7E1-4FE8-969F-A8FF090BF935}" destId="{81F0377C-547D-4F23-A0F7-DD91F02931D4}" srcOrd="0" destOrd="0" presId="urn:microsoft.com/office/officeart/2008/layout/LinedList"/>
    <dgm:cxn modelId="{71A218C7-5533-4096-846B-9BF5202BDE56}" type="presParOf" srcId="{5597AD47-F7E1-4FE8-969F-A8FF090BF935}" destId="{6DCFCF9F-429B-402D-8E21-09DC3BBB4563}"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16.xml><?xml version="1.0" encoding="utf-8"?>
<dgm:dataModel xmlns:dgm="http://schemas.openxmlformats.org/drawingml/2006/diagram" xmlns:a="http://schemas.openxmlformats.org/drawingml/2006/main">
  <dgm:ptLst>
    <dgm:pt modelId="{FB2DB49E-A352-4CAA-B41C-9501DEA0CB53}" type="doc">
      <dgm:prSet loTypeId="urn:microsoft.com/office/officeart/2008/layout/LinedList" loCatId="list" qsTypeId="urn:microsoft.com/office/officeart/2005/8/quickstyle/simple1" qsCatId="simple" csTypeId="urn:microsoft.com/office/officeart/2005/8/colors/accent5_2" csCatId="accent5" phldr="1"/>
      <dgm:spPr/>
      <dgm:t>
        <a:bodyPr/>
        <a:lstStyle/>
        <a:p>
          <a:endParaRPr lang="en-IN"/>
        </a:p>
      </dgm:t>
    </dgm:pt>
    <dgm:pt modelId="{012D506C-A656-480B-9670-A9743DFBCEF9}">
      <dgm:prSet phldrT="[Text]" custT="1"/>
      <dgm:spPr/>
      <dgm:t>
        <a:bodyPr/>
        <a:lstStyle/>
        <a:p>
          <a:pPr marL="0" lvl="0" indent="0" algn="l" defTabSz="889000">
            <a:lnSpc>
              <a:spcPct val="90000"/>
            </a:lnSpc>
            <a:spcBef>
              <a:spcPct val="0"/>
            </a:spcBef>
            <a:spcAft>
              <a:spcPct val="35000"/>
            </a:spcAft>
          </a:pPr>
          <a:r>
            <a:rPr lang="en-IN" sz="2000" b="1" kern="1200" dirty="0">
              <a:latin typeface="+mn-lt"/>
              <a:ea typeface="+mn-ea"/>
              <a:cs typeface="Arial" panose="020B0604020202020204" pitchFamily="34" charset="0"/>
            </a:rPr>
            <a:t>Integration with existing system</a:t>
          </a:r>
          <a:endParaRPr lang="en-US" sz="2000" b="1" kern="1200" dirty="0">
            <a:latin typeface="+mn-lt"/>
            <a:ea typeface="+mn-ea"/>
            <a:cs typeface="Arial" panose="020B0604020202020204" pitchFamily="34" charset="0"/>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AAA9A684-E6C9-4D64-8756-5C9A5BBF2AEA}" type="parTrans" cxnId="{0E8A85E2-9A20-4FF9-B9E1-C4B9DAF3D069}">
      <dgm:prSet/>
      <dgm:spPr/>
      <dgm:t>
        <a:bodyPr/>
        <a:lstStyle/>
        <a:p>
          <a:pPr algn="l"/>
          <a:endParaRPr lang="en-IN" b="1">
            <a:latin typeface="+mn-lt"/>
          </a:endParaRPr>
        </a:p>
      </dgm:t>
    </dgm:pt>
    <dgm:pt modelId="{F74862B6-6C8E-4DF3-A56E-7C0A9CD3675F}" type="sibTrans" cxnId="{0E8A85E2-9A20-4FF9-B9E1-C4B9DAF3D069}">
      <dgm:prSet/>
      <dgm:spPr/>
      <dgm:t>
        <a:bodyPr/>
        <a:lstStyle/>
        <a:p>
          <a:pPr algn="l"/>
          <a:endParaRPr lang="en-IN" b="1">
            <a:latin typeface="+mn-lt"/>
          </a:endParaRPr>
        </a:p>
      </dgm:t>
    </dgm:pt>
    <dgm:pt modelId="{59761E27-C1B1-4429-9541-58AE69F4A926}">
      <dgm:prSet phldrT="[Text]" custT="1"/>
      <dgm:spPr/>
      <dgm:t>
        <a:bodyPr/>
        <a:lstStyle/>
        <a:p>
          <a:pPr algn="l"/>
          <a:r>
            <a:rPr lang="en-IN" sz="2000" b="1" kern="1200" dirty="0">
              <a:latin typeface="+mn-lt"/>
              <a:ea typeface="+mn-ea"/>
              <a:cs typeface="Arial" panose="020B0604020202020204" pitchFamily="34" charset="0"/>
            </a:rPr>
            <a:t>Civil Job</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7BDCC979-C1A4-439F-91F7-23CFF7B02CAB}" type="sibTrans" cxnId="{8DE59BEA-355D-4BE6-95BC-98AD20036EF6}">
      <dgm:prSet/>
      <dgm:spPr/>
      <dgm:t>
        <a:bodyPr/>
        <a:lstStyle/>
        <a:p>
          <a:pPr algn="l"/>
          <a:endParaRPr lang="en-IN" sz="1800" b="1">
            <a:latin typeface="+mn-lt"/>
            <a:ea typeface="Cambria" panose="02040503050406030204" pitchFamily="18" charset="0"/>
          </a:endParaRPr>
        </a:p>
      </dgm:t>
    </dgm:pt>
    <dgm:pt modelId="{FBBEB584-F143-4E88-8EFD-7831974D14DF}" type="parTrans" cxnId="{8DE59BEA-355D-4BE6-95BC-98AD20036EF6}">
      <dgm:prSet/>
      <dgm:spPr/>
      <dgm:t>
        <a:bodyPr/>
        <a:lstStyle/>
        <a:p>
          <a:pPr algn="l"/>
          <a:endParaRPr lang="en-IN" sz="1800" b="1">
            <a:latin typeface="+mn-lt"/>
            <a:ea typeface="Cambria" panose="02040503050406030204" pitchFamily="18" charset="0"/>
          </a:endParaRPr>
        </a:p>
      </dgm:t>
    </dgm:pt>
    <dgm:pt modelId="{4AF85CD9-4196-4558-8D93-D3E9B69E19B3}">
      <dgm:prSet phldrT="[Text]" custT="1"/>
      <dgm:spPr/>
      <dgm:t>
        <a:bodyPr/>
        <a:lstStyle/>
        <a:p>
          <a:pPr marL="0" lvl="0" indent="0" algn="l" defTabSz="889000">
            <a:lnSpc>
              <a:spcPct val="90000"/>
            </a:lnSpc>
            <a:spcBef>
              <a:spcPct val="0"/>
            </a:spcBef>
            <a:spcAft>
              <a:spcPct val="35000"/>
            </a:spcAft>
            <a:buNone/>
          </a:pPr>
          <a:r>
            <a:rPr lang="en-IN" sz="2000" b="1" kern="1200" dirty="0">
              <a:latin typeface="+mn-lt"/>
              <a:ea typeface="+mn-ea"/>
              <a:cs typeface="Arial" panose="020B0604020202020204" pitchFamily="34" charset="0"/>
            </a:rPr>
            <a:t>Preparation of Earthing</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37185115-B776-4A80-897F-EA75FAB2116C}" type="sibTrans" cxnId="{8747DDAD-88D4-46DC-978D-7F7C38730BA9}">
      <dgm:prSet/>
      <dgm:spPr/>
      <dgm:t>
        <a:bodyPr/>
        <a:lstStyle/>
        <a:p>
          <a:pPr algn="l"/>
          <a:endParaRPr lang="en-IN" sz="1800" b="1">
            <a:latin typeface="+mn-lt"/>
          </a:endParaRPr>
        </a:p>
      </dgm:t>
    </dgm:pt>
    <dgm:pt modelId="{4800DC47-B931-49F8-8198-B0D682D41FD2}" type="parTrans" cxnId="{8747DDAD-88D4-46DC-978D-7F7C38730BA9}">
      <dgm:prSet/>
      <dgm:spPr/>
      <dgm:t>
        <a:bodyPr/>
        <a:lstStyle/>
        <a:p>
          <a:pPr algn="l"/>
          <a:endParaRPr lang="en-IN" sz="1800" b="1">
            <a:latin typeface="+mn-lt"/>
          </a:endParaRPr>
        </a:p>
      </dgm:t>
    </dgm:pt>
    <dgm:pt modelId="{A9B4D119-D198-4F4C-A406-B02210926E69}">
      <dgm:prSet phldrT="[Text]" custT="1"/>
      <dgm:spPr/>
      <dgm:t>
        <a:bodyPr/>
        <a:lstStyle/>
        <a:p>
          <a:pPr>
            <a:buNone/>
          </a:pPr>
          <a:r>
            <a:rPr lang="en-IN" sz="2000" b="1" dirty="0">
              <a:latin typeface="+mn-lt"/>
              <a:ea typeface="+mn-ea"/>
              <a:cs typeface="Arial" panose="020B0604020202020204" pitchFamily="34" charset="0"/>
            </a:rPr>
            <a:t>Extra Piping/ Cabling beyond the battery limit</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C736B84C-0B8C-4ED4-8CF2-173C2971ED75}" type="parTrans" cxnId="{8066ECC8-C4A3-43C0-B140-74C72BCD54E6}">
      <dgm:prSet/>
      <dgm:spPr/>
      <dgm:t>
        <a:bodyPr/>
        <a:lstStyle/>
        <a:p>
          <a:endParaRPr lang="en-IN" b="1">
            <a:latin typeface="+mn-lt"/>
          </a:endParaRPr>
        </a:p>
      </dgm:t>
    </dgm:pt>
    <dgm:pt modelId="{D7881291-79E6-4B97-8D4A-24FF886D7402}" type="sibTrans" cxnId="{8066ECC8-C4A3-43C0-B140-74C72BCD54E6}">
      <dgm:prSet/>
      <dgm:spPr/>
      <dgm:t>
        <a:bodyPr/>
        <a:lstStyle/>
        <a:p>
          <a:endParaRPr lang="en-IN" b="1">
            <a:latin typeface="+mn-lt"/>
          </a:endParaRPr>
        </a:p>
      </dgm:t>
    </dgm:pt>
    <dgm:pt modelId="{BEEFFA21-371F-4AA0-8F10-D983A4F45F76}">
      <dgm:prSet custT="1"/>
      <dgm:spPr/>
      <dgm:t>
        <a:bodyPr/>
        <a:lstStyle/>
        <a:p>
          <a:pPr>
            <a:buNone/>
          </a:pPr>
          <a:r>
            <a:rPr lang="en-US" sz="2000" b="1" dirty="0">
              <a:latin typeface="+mn-lt"/>
              <a:ea typeface="+mn-ea"/>
              <a:cs typeface="Arial" panose="020B0604020202020204" pitchFamily="34" charset="0"/>
            </a:rPr>
            <a:t>Any service beyond the battery limit</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229B973D-27B6-4D51-A227-4D23B44230BD}" type="parTrans" cxnId="{32FE2806-99E0-43F6-AA55-3A3D548A579B}">
      <dgm:prSet/>
      <dgm:spPr/>
      <dgm:t>
        <a:bodyPr/>
        <a:lstStyle/>
        <a:p>
          <a:endParaRPr lang="en-IN" b="1">
            <a:latin typeface="+mn-lt"/>
          </a:endParaRPr>
        </a:p>
      </dgm:t>
    </dgm:pt>
    <dgm:pt modelId="{901D62EC-2F77-4310-9B18-9F4C6583E4B7}" type="sibTrans" cxnId="{32FE2806-99E0-43F6-AA55-3A3D548A579B}">
      <dgm:prSet/>
      <dgm:spPr/>
      <dgm:t>
        <a:bodyPr/>
        <a:lstStyle/>
        <a:p>
          <a:endParaRPr lang="en-IN" b="1">
            <a:latin typeface="+mn-lt"/>
          </a:endParaRPr>
        </a:p>
      </dgm:t>
    </dgm:pt>
    <dgm:pt modelId="{612F3780-6DE6-4024-96D7-BE002C69BA20}">
      <dgm:prSet custT="1"/>
      <dgm:spPr/>
      <dgm:t>
        <a:bodyPr/>
        <a:lstStyle/>
        <a:p>
          <a:pPr>
            <a:buNone/>
          </a:pPr>
          <a:r>
            <a:rPr lang="en-US" sz="2000" b="1" dirty="0">
              <a:latin typeface="+mn-lt"/>
              <a:ea typeface="+mn-ea"/>
              <a:cs typeface="Arial" panose="020B0604020202020204" pitchFamily="34" charset="0"/>
            </a:rPr>
            <a:t>Additional Taxes</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F1997659-B32D-4941-B9CB-C2D3A741E06D}" type="parTrans" cxnId="{020DF23F-C29E-4CA6-BB17-E0ECCCD460FC}">
      <dgm:prSet/>
      <dgm:spPr/>
      <dgm:t>
        <a:bodyPr/>
        <a:lstStyle/>
        <a:p>
          <a:endParaRPr lang="en-IN"/>
        </a:p>
      </dgm:t>
    </dgm:pt>
    <dgm:pt modelId="{C50FE634-9DA3-471C-BCDE-0AE96AF4EFCD}" type="sibTrans" cxnId="{020DF23F-C29E-4CA6-BB17-E0ECCCD460FC}">
      <dgm:prSet/>
      <dgm:spPr/>
      <dgm:t>
        <a:bodyPr/>
        <a:lstStyle/>
        <a:p>
          <a:endParaRPr lang="en-IN"/>
        </a:p>
      </dgm:t>
    </dgm:pt>
    <dgm:pt modelId="{0F51E47C-8CD0-4B82-AA04-227BD53495C4}">
      <dgm:prSet custT="1"/>
      <dgm:spPr/>
      <dgm:t>
        <a:bodyPr/>
        <a:lstStyle/>
        <a:p>
          <a:pPr>
            <a:buNone/>
          </a:pPr>
          <a:r>
            <a:rPr lang="en-US" sz="2000" b="1" dirty="0">
              <a:latin typeface="+mn-lt"/>
              <a:ea typeface="+mn-ea"/>
              <a:cs typeface="Arial" panose="020B0604020202020204" pitchFamily="34" charset="0"/>
            </a:rPr>
            <a:t>Statutory approval required</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A764D058-2714-4F20-A56F-3A62DEF92E92}" type="parTrans" cxnId="{94DB6C87-FBE4-4AB7-ADAC-ED64B748934F}">
      <dgm:prSet/>
      <dgm:spPr/>
      <dgm:t>
        <a:bodyPr/>
        <a:lstStyle/>
        <a:p>
          <a:endParaRPr lang="en-IN"/>
        </a:p>
      </dgm:t>
    </dgm:pt>
    <dgm:pt modelId="{597F0BD8-C85A-4476-B129-15762FFEC240}" type="sibTrans" cxnId="{94DB6C87-FBE4-4AB7-ADAC-ED64B748934F}">
      <dgm:prSet/>
      <dgm:spPr/>
      <dgm:t>
        <a:bodyPr/>
        <a:lstStyle/>
        <a:p>
          <a:endParaRPr lang="en-IN"/>
        </a:p>
      </dgm:t>
    </dgm:pt>
    <dgm:pt modelId="{F4C2A13A-51CA-4A03-9470-12DE018C4BC3}" type="pres">
      <dgm:prSet presAssocID="{FB2DB49E-A352-4CAA-B41C-9501DEA0CB53}" presName="vert0" presStyleCnt="0">
        <dgm:presLayoutVars>
          <dgm:dir/>
          <dgm:animOne val="branch"/>
          <dgm:animLvl val="lvl"/>
        </dgm:presLayoutVars>
      </dgm:prSet>
      <dgm:spPr/>
      <dgm:t>
        <a:bodyPr/>
        <a:lstStyle/>
        <a:p>
          <a:endParaRPr lang="en-US"/>
        </a:p>
      </dgm:t>
    </dgm:pt>
    <dgm:pt modelId="{57ADF23B-E243-409C-82D7-814B8926277E}" type="pres">
      <dgm:prSet presAssocID="{59761E27-C1B1-4429-9541-58AE69F4A926}" presName="thickLine" presStyleLbl="alignNode1" presStyleIdx="0" presStyleCnt="7"/>
      <dgm:spPr/>
    </dgm:pt>
    <dgm:pt modelId="{E9D37F36-A682-4883-B7D2-57B79E8E4A34}" type="pres">
      <dgm:prSet presAssocID="{59761E27-C1B1-4429-9541-58AE69F4A926}" presName="horz1" presStyleCnt="0"/>
      <dgm:spPr/>
    </dgm:pt>
    <dgm:pt modelId="{124F0D95-2618-4857-BD4C-C685C98A46B7}" type="pres">
      <dgm:prSet presAssocID="{59761E27-C1B1-4429-9541-58AE69F4A926}" presName="tx1" presStyleLbl="revTx" presStyleIdx="0" presStyleCnt="7"/>
      <dgm:spPr/>
      <dgm:t>
        <a:bodyPr/>
        <a:lstStyle/>
        <a:p>
          <a:endParaRPr lang="en-US"/>
        </a:p>
      </dgm:t>
    </dgm:pt>
    <dgm:pt modelId="{F0155924-969B-4EE8-AFF6-E668C6F658EB}" type="pres">
      <dgm:prSet presAssocID="{59761E27-C1B1-4429-9541-58AE69F4A926}" presName="vert1" presStyleCnt="0"/>
      <dgm:spPr/>
    </dgm:pt>
    <dgm:pt modelId="{7AE56A06-01A9-4318-852F-7C1F543ED9A2}" type="pres">
      <dgm:prSet presAssocID="{4AF85CD9-4196-4558-8D93-D3E9B69E19B3}" presName="thickLine" presStyleLbl="alignNode1" presStyleIdx="1" presStyleCnt="7"/>
      <dgm:spPr/>
    </dgm:pt>
    <dgm:pt modelId="{B588C352-E32E-45DC-878F-F8A94D279B83}" type="pres">
      <dgm:prSet presAssocID="{4AF85CD9-4196-4558-8D93-D3E9B69E19B3}" presName="horz1" presStyleCnt="0"/>
      <dgm:spPr/>
    </dgm:pt>
    <dgm:pt modelId="{24C4FEA2-369F-4096-A74C-384DEE4EEFCC}" type="pres">
      <dgm:prSet presAssocID="{4AF85CD9-4196-4558-8D93-D3E9B69E19B3}" presName="tx1" presStyleLbl="revTx" presStyleIdx="1" presStyleCnt="7"/>
      <dgm:spPr/>
      <dgm:t>
        <a:bodyPr/>
        <a:lstStyle/>
        <a:p>
          <a:endParaRPr lang="en-US"/>
        </a:p>
      </dgm:t>
    </dgm:pt>
    <dgm:pt modelId="{A52C107D-A93B-4AD0-A5F8-CA71D9A4FB52}" type="pres">
      <dgm:prSet presAssocID="{4AF85CD9-4196-4558-8D93-D3E9B69E19B3}" presName="vert1" presStyleCnt="0"/>
      <dgm:spPr/>
    </dgm:pt>
    <dgm:pt modelId="{67B68FDF-2FDF-4124-9E4B-5DAAAD686395}" type="pres">
      <dgm:prSet presAssocID="{012D506C-A656-480B-9670-A9743DFBCEF9}" presName="thickLine" presStyleLbl="alignNode1" presStyleIdx="2" presStyleCnt="7"/>
      <dgm:spPr/>
    </dgm:pt>
    <dgm:pt modelId="{16D0B327-DA9D-427B-B4E0-00C754F5F1AE}" type="pres">
      <dgm:prSet presAssocID="{012D506C-A656-480B-9670-A9743DFBCEF9}" presName="horz1" presStyleCnt="0"/>
      <dgm:spPr/>
    </dgm:pt>
    <dgm:pt modelId="{DD16AFB2-0EBB-4460-A0DE-8DFE9AF9C307}" type="pres">
      <dgm:prSet presAssocID="{012D506C-A656-480B-9670-A9743DFBCEF9}" presName="tx1" presStyleLbl="revTx" presStyleIdx="2" presStyleCnt="7"/>
      <dgm:spPr/>
      <dgm:t>
        <a:bodyPr/>
        <a:lstStyle/>
        <a:p>
          <a:endParaRPr lang="en-US"/>
        </a:p>
      </dgm:t>
    </dgm:pt>
    <dgm:pt modelId="{B286FB8C-2F1B-48CC-86DB-0A25A81F4DF1}" type="pres">
      <dgm:prSet presAssocID="{012D506C-A656-480B-9670-A9743DFBCEF9}" presName="vert1" presStyleCnt="0"/>
      <dgm:spPr/>
    </dgm:pt>
    <dgm:pt modelId="{C8766C2D-CA64-4F9B-A38A-37CFB20929AC}" type="pres">
      <dgm:prSet presAssocID="{A9B4D119-D198-4F4C-A406-B02210926E69}" presName="thickLine" presStyleLbl="alignNode1" presStyleIdx="3" presStyleCnt="7"/>
      <dgm:spPr/>
    </dgm:pt>
    <dgm:pt modelId="{542317CF-3833-42AA-B131-55E80438C5DD}" type="pres">
      <dgm:prSet presAssocID="{A9B4D119-D198-4F4C-A406-B02210926E69}" presName="horz1" presStyleCnt="0"/>
      <dgm:spPr/>
    </dgm:pt>
    <dgm:pt modelId="{2F06D0BC-73C7-4F80-BB3D-0A0EAE55345C}" type="pres">
      <dgm:prSet presAssocID="{A9B4D119-D198-4F4C-A406-B02210926E69}" presName="tx1" presStyleLbl="revTx" presStyleIdx="3" presStyleCnt="7"/>
      <dgm:spPr/>
      <dgm:t>
        <a:bodyPr/>
        <a:lstStyle/>
        <a:p>
          <a:endParaRPr lang="en-US"/>
        </a:p>
      </dgm:t>
    </dgm:pt>
    <dgm:pt modelId="{251F14AE-3D34-44B8-B140-7933C0FF09BE}" type="pres">
      <dgm:prSet presAssocID="{A9B4D119-D198-4F4C-A406-B02210926E69}" presName="vert1" presStyleCnt="0"/>
      <dgm:spPr/>
    </dgm:pt>
    <dgm:pt modelId="{90061921-D6F4-4FC4-8D60-02994B380221}" type="pres">
      <dgm:prSet presAssocID="{BEEFFA21-371F-4AA0-8F10-D983A4F45F76}" presName="thickLine" presStyleLbl="alignNode1" presStyleIdx="4" presStyleCnt="7"/>
      <dgm:spPr/>
    </dgm:pt>
    <dgm:pt modelId="{5B05A07D-0A60-4F7D-9B67-812CB03CEB63}" type="pres">
      <dgm:prSet presAssocID="{BEEFFA21-371F-4AA0-8F10-D983A4F45F76}" presName="horz1" presStyleCnt="0"/>
      <dgm:spPr/>
    </dgm:pt>
    <dgm:pt modelId="{4943C8A5-E4CA-4930-B551-58EA84A68CFF}" type="pres">
      <dgm:prSet presAssocID="{BEEFFA21-371F-4AA0-8F10-D983A4F45F76}" presName="tx1" presStyleLbl="revTx" presStyleIdx="4" presStyleCnt="7"/>
      <dgm:spPr/>
      <dgm:t>
        <a:bodyPr/>
        <a:lstStyle/>
        <a:p>
          <a:endParaRPr lang="en-US"/>
        </a:p>
      </dgm:t>
    </dgm:pt>
    <dgm:pt modelId="{AE9AB0A6-6A8C-47CE-A9D4-9254D74B19FF}" type="pres">
      <dgm:prSet presAssocID="{BEEFFA21-371F-4AA0-8F10-D983A4F45F76}" presName="vert1" presStyleCnt="0"/>
      <dgm:spPr/>
    </dgm:pt>
    <dgm:pt modelId="{695051A8-5953-4C35-ACEA-10B1767E21B3}" type="pres">
      <dgm:prSet presAssocID="{612F3780-6DE6-4024-96D7-BE002C69BA20}" presName="thickLine" presStyleLbl="alignNode1" presStyleIdx="5" presStyleCnt="7"/>
      <dgm:spPr/>
    </dgm:pt>
    <dgm:pt modelId="{29451050-0554-4C6B-B51C-564532EA4002}" type="pres">
      <dgm:prSet presAssocID="{612F3780-6DE6-4024-96D7-BE002C69BA20}" presName="horz1" presStyleCnt="0"/>
      <dgm:spPr/>
    </dgm:pt>
    <dgm:pt modelId="{B71761E8-96A7-423D-A471-69AF957474FB}" type="pres">
      <dgm:prSet presAssocID="{612F3780-6DE6-4024-96D7-BE002C69BA20}" presName="tx1" presStyleLbl="revTx" presStyleIdx="5" presStyleCnt="7"/>
      <dgm:spPr/>
      <dgm:t>
        <a:bodyPr/>
        <a:lstStyle/>
        <a:p>
          <a:endParaRPr lang="en-US"/>
        </a:p>
      </dgm:t>
    </dgm:pt>
    <dgm:pt modelId="{848194FC-1BFC-47AB-91A0-C19F77203C4E}" type="pres">
      <dgm:prSet presAssocID="{612F3780-6DE6-4024-96D7-BE002C69BA20}" presName="vert1" presStyleCnt="0"/>
      <dgm:spPr/>
    </dgm:pt>
    <dgm:pt modelId="{E815235D-2142-43C3-825A-2584990876AE}" type="pres">
      <dgm:prSet presAssocID="{0F51E47C-8CD0-4B82-AA04-227BD53495C4}" presName="thickLine" presStyleLbl="alignNode1" presStyleIdx="6" presStyleCnt="7"/>
      <dgm:spPr/>
    </dgm:pt>
    <dgm:pt modelId="{F5C3B299-6D06-4B93-90E3-88E4818C9BDC}" type="pres">
      <dgm:prSet presAssocID="{0F51E47C-8CD0-4B82-AA04-227BD53495C4}" presName="horz1" presStyleCnt="0"/>
      <dgm:spPr/>
    </dgm:pt>
    <dgm:pt modelId="{4FB288E3-CDAD-4D20-A360-5CC2FD0CD00A}" type="pres">
      <dgm:prSet presAssocID="{0F51E47C-8CD0-4B82-AA04-227BD53495C4}" presName="tx1" presStyleLbl="revTx" presStyleIdx="6" presStyleCnt="7"/>
      <dgm:spPr/>
      <dgm:t>
        <a:bodyPr/>
        <a:lstStyle/>
        <a:p>
          <a:endParaRPr lang="en-US"/>
        </a:p>
      </dgm:t>
    </dgm:pt>
    <dgm:pt modelId="{80E0F7D7-7E22-4AD5-BAC1-7B4886E16498}" type="pres">
      <dgm:prSet presAssocID="{0F51E47C-8CD0-4B82-AA04-227BD53495C4}" presName="vert1" presStyleCnt="0"/>
      <dgm:spPr/>
    </dgm:pt>
  </dgm:ptLst>
  <dgm:cxnLst>
    <dgm:cxn modelId="{020DF23F-C29E-4CA6-BB17-E0ECCCD460FC}" srcId="{FB2DB49E-A352-4CAA-B41C-9501DEA0CB53}" destId="{612F3780-6DE6-4024-96D7-BE002C69BA20}" srcOrd="5" destOrd="0" parTransId="{F1997659-B32D-4941-B9CB-C2D3A741E06D}" sibTransId="{C50FE634-9DA3-471C-BCDE-0AE96AF4EFCD}"/>
    <dgm:cxn modelId="{27A84CB5-015C-4037-8D02-080D0FFA7345}" type="presOf" srcId="{BEEFFA21-371F-4AA0-8F10-D983A4F45F76}" destId="{4943C8A5-E4CA-4930-B551-58EA84A68CFF}" srcOrd="0" destOrd="0" presId="urn:microsoft.com/office/officeart/2008/layout/LinedList"/>
    <dgm:cxn modelId="{8747DDAD-88D4-46DC-978D-7F7C38730BA9}" srcId="{FB2DB49E-A352-4CAA-B41C-9501DEA0CB53}" destId="{4AF85CD9-4196-4558-8D93-D3E9B69E19B3}" srcOrd="1" destOrd="0" parTransId="{4800DC47-B931-49F8-8198-B0D682D41FD2}" sibTransId="{37185115-B776-4A80-897F-EA75FAB2116C}"/>
    <dgm:cxn modelId="{8DE59BEA-355D-4BE6-95BC-98AD20036EF6}" srcId="{FB2DB49E-A352-4CAA-B41C-9501DEA0CB53}" destId="{59761E27-C1B1-4429-9541-58AE69F4A926}" srcOrd="0" destOrd="0" parTransId="{FBBEB584-F143-4E88-8EFD-7831974D14DF}" sibTransId="{7BDCC979-C1A4-439F-91F7-23CFF7B02CAB}"/>
    <dgm:cxn modelId="{0E8A85E2-9A20-4FF9-B9E1-C4B9DAF3D069}" srcId="{FB2DB49E-A352-4CAA-B41C-9501DEA0CB53}" destId="{012D506C-A656-480B-9670-A9743DFBCEF9}" srcOrd="2" destOrd="0" parTransId="{AAA9A684-E6C9-4D64-8756-5C9A5BBF2AEA}" sibTransId="{F74862B6-6C8E-4DF3-A56E-7C0A9CD3675F}"/>
    <dgm:cxn modelId="{373519A3-62DE-4782-AE30-461C61DB3564}" type="presOf" srcId="{4AF85CD9-4196-4558-8D93-D3E9B69E19B3}" destId="{24C4FEA2-369F-4096-A74C-384DEE4EEFCC}" srcOrd="0" destOrd="0" presId="urn:microsoft.com/office/officeart/2008/layout/LinedList"/>
    <dgm:cxn modelId="{8066ECC8-C4A3-43C0-B140-74C72BCD54E6}" srcId="{FB2DB49E-A352-4CAA-B41C-9501DEA0CB53}" destId="{A9B4D119-D198-4F4C-A406-B02210926E69}" srcOrd="3" destOrd="0" parTransId="{C736B84C-0B8C-4ED4-8CF2-173C2971ED75}" sibTransId="{D7881291-79E6-4B97-8D4A-24FF886D7402}"/>
    <dgm:cxn modelId="{226C22E1-789A-465E-B60A-D1852B61C94F}" type="presOf" srcId="{0F51E47C-8CD0-4B82-AA04-227BD53495C4}" destId="{4FB288E3-CDAD-4D20-A360-5CC2FD0CD00A}" srcOrd="0" destOrd="0" presId="urn:microsoft.com/office/officeart/2008/layout/LinedList"/>
    <dgm:cxn modelId="{8C72539F-BC26-44FB-A205-302BFD95E721}" type="presOf" srcId="{012D506C-A656-480B-9670-A9743DFBCEF9}" destId="{DD16AFB2-0EBB-4460-A0DE-8DFE9AF9C307}" srcOrd="0" destOrd="0" presId="urn:microsoft.com/office/officeart/2008/layout/LinedList"/>
    <dgm:cxn modelId="{32FE2806-99E0-43F6-AA55-3A3D548A579B}" srcId="{FB2DB49E-A352-4CAA-B41C-9501DEA0CB53}" destId="{BEEFFA21-371F-4AA0-8F10-D983A4F45F76}" srcOrd="4" destOrd="0" parTransId="{229B973D-27B6-4D51-A227-4D23B44230BD}" sibTransId="{901D62EC-2F77-4310-9B18-9F4C6583E4B7}"/>
    <dgm:cxn modelId="{D8C73626-C93C-4EFC-AE8E-740FD5DAA240}" type="presOf" srcId="{59761E27-C1B1-4429-9541-58AE69F4A926}" destId="{124F0D95-2618-4857-BD4C-C685C98A46B7}" srcOrd="0" destOrd="0" presId="urn:microsoft.com/office/officeart/2008/layout/LinedList"/>
    <dgm:cxn modelId="{C81AB4FE-3E0E-4E6A-903F-E5CCD9001601}" type="presOf" srcId="{612F3780-6DE6-4024-96D7-BE002C69BA20}" destId="{B71761E8-96A7-423D-A471-69AF957474FB}" srcOrd="0" destOrd="0" presId="urn:microsoft.com/office/officeart/2008/layout/LinedList"/>
    <dgm:cxn modelId="{CC78F4FD-CC0E-40BF-996D-8F5FE55FD15B}" type="presOf" srcId="{FB2DB49E-A352-4CAA-B41C-9501DEA0CB53}" destId="{F4C2A13A-51CA-4A03-9470-12DE018C4BC3}" srcOrd="0" destOrd="0" presId="urn:microsoft.com/office/officeart/2008/layout/LinedList"/>
    <dgm:cxn modelId="{53C17926-1735-4EC3-933D-2208B52A8728}" type="presOf" srcId="{A9B4D119-D198-4F4C-A406-B02210926E69}" destId="{2F06D0BC-73C7-4F80-BB3D-0A0EAE55345C}" srcOrd="0" destOrd="0" presId="urn:microsoft.com/office/officeart/2008/layout/LinedList"/>
    <dgm:cxn modelId="{94DB6C87-FBE4-4AB7-ADAC-ED64B748934F}" srcId="{FB2DB49E-A352-4CAA-B41C-9501DEA0CB53}" destId="{0F51E47C-8CD0-4B82-AA04-227BD53495C4}" srcOrd="6" destOrd="0" parTransId="{A764D058-2714-4F20-A56F-3A62DEF92E92}" sibTransId="{597F0BD8-C85A-4476-B129-15762FFEC240}"/>
    <dgm:cxn modelId="{0A6BB596-CC49-4A49-BCF0-28B53CDEF82C}" type="presParOf" srcId="{F4C2A13A-51CA-4A03-9470-12DE018C4BC3}" destId="{57ADF23B-E243-409C-82D7-814B8926277E}" srcOrd="0" destOrd="0" presId="urn:microsoft.com/office/officeart/2008/layout/LinedList"/>
    <dgm:cxn modelId="{22ECF595-53EF-4FE1-853D-BD6FB846C15A}" type="presParOf" srcId="{F4C2A13A-51CA-4A03-9470-12DE018C4BC3}" destId="{E9D37F36-A682-4883-B7D2-57B79E8E4A34}" srcOrd="1" destOrd="0" presId="urn:microsoft.com/office/officeart/2008/layout/LinedList"/>
    <dgm:cxn modelId="{FD455FFA-4CA1-423F-8F53-A89E88EB07EB}" type="presParOf" srcId="{E9D37F36-A682-4883-B7D2-57B79E8E4A34}" destId="{124F0D95-2618-4857-BD4C-C685C98A46B7}" srcOrd="0" destOrd="0" presId="urn:microsoft.com/office/officeart/2008/layout/LinedList"/>
    <dgm:cxn modelId="{D026546C-EDC4-42EF-8DF9-1764E15FA11A}" type="presParOf" srcId="{E9D37F36-A682-4883-B7D2-57B79E8E4A34}" destId="{F0155924-969B-4EE8-AFF6-E668C6F658EB}" srcOrd="1" destOrd="0" presId="urn:microsoft.com/office/officeart/2008/layout/LinedList"/>
    <dgm:cxn modelId="{EF76D52A-EE47-464D-A932-066F466A0A2C}" type="presParOf" srcId="{F4C2A13A-51CA-4A03-9470-12DE018C4BC3}" destId="{7AE56A06-01A9-4318-852F-7C1F543ED9A2}" srcOrd="2" destOrd="0" presId="urn:microsoft.com/office/officeart/2008/layout/LinedList"/>
    <dgm:cxn modelId="{9186470B-3BC8-44D0-8017-07E0EB1DBD11}" type="presParOf" srcId="{F4C2A13A-51CA-4A03-9470-12DE018C4BC3}" destId="{B588C352-E32E-45DC-878F-F8A94D279B83}" srcOrd="3" destOrd="0" presId="urn:microsoft.com/office/officeart/2008/layout/LinedList"/>
    <dgm:cxn modelId="{BDD394C3-B59D-459D-B56E-87757B14259E}" type="presParOf" srcId="{B588C352-E32E-45DC-878F-F8A94D279B83}" destId="{24C4FEA2-369F-4096-A74C-384DEE4EEFCC}" srcOrd="0" destOrd="0" presId="urn:microsoft.com/office/officeart/2008/layout/LinedList"/>
    <dgm:cxn modelId="{F8138BD1-C58C-4D6C-9D64-B41141B698A6}" type="presParOf" srcId="{B588C352-E32E-45DC-878F-F8A94D279B83}" destId="{A52C107D-A93B-4AD0-A5F8-CA71D9A4FB52}" srcOrd="1" destOrd="0" presId="urn:microsoft.com/office/officeart/2008/layout/LinedList"/>
    <dgm:cxn modelId="{CAF91555-7717-440A-B4D3-2EE8BF105E7D}" type="presParOf" srcId="{F4C2A13A-51CA-4A03-9470-12DE018C4BC3}" destId="{67B68FDF-2FDF-4124-9E4B-5DAAAD686395}" srcOrd="4" destOrd="0" presId="urn:microsoft.com/office/officeart/2008/layout/LinedList"/>
    <dgm:cxn modelId="{97DFE893-911D-46CF-A7A8-A9D70C191C59}" type="presParOf" srcId="{F4C2A13A-51CA-4A03-9470-12DE018C4BC3}" destId="{16D0B327-DA9D-427B-B4E0-00C754F5F1AE}" srcOrd="5" destOrd="0" presId="urn:microsoft.com/office/officeart/2008/layout/LinedList"/>
    <dgm:cxn modelId="{424B3E99-1EDB-47F0-9B44-1F04E92757E8}" type="presParOf" srcId="{16D0B327-DA9D-427B-B4E0-00C754F5F1AE}" destId="{DD16AFB2-0EBB-4460-A0DE-8DFE9AF9C307}" srcOrd="0" destOrd="0" presId="urn:microsoft.com/office/officeart/2008/layout/LinedList"/>
    <dgm:cxn modelId="{1D868695-BBF2-451D-88D3-9E91FBB36D75}" type="presParOf" srcId="{16D0B327-DA9D-427B-B4E0-00C754F5F1AE}" destId="{B286FB8C-2F1B-48CC-86DB-0A25A81F4DF1}" srcOrd="1" destOrd="0" presId="urn:microsoft.com/office/officeart/2008/layout/LinedList"/>
    <dgm:cxn modelId="{BC2DD498-A685-489E-B0B3-362EDA59B1F0}" type="presParOf" srcId="{F4C2A13A-51CA-4A03-9470-12DE018C4BC3}" destId="{C8766C2D-CA64-4F9B-A38A-37CFB20929AC}" srcOrd="6" destOrd="0" presId="urn:microsoft.com/office/officeart/2008/layout/LinedList"/>
    <dgm:cxn modelId="{2842983C-0BB6-4571-970E-1A97F8567205}" type="presParOf" srcId="{F4C2A13A-51CA-4A03-9470-12DE018C4BC3}" destId="{542317CF-3833-42AA-B131-55E80438C5DD}" srcOrd="7" destOrd="0" presId="urn:microsoft.com/office/officeart/2008/layout/LinedList"/>
    <dgm:cxn modelId="{08C5D759-7D41-4761-827E-172988D2EFC0}" type="presParOf" srcId="{542317CF-3833-42AA-B131-55E80438C5DD}" destId="{2F06D0BC-73C7-4F80-BB3D-0A0EAE55345C}" srcOrd="0" destOrd="0" presId="urn:microsoft.com/office/officeart/2008/layout/LinedList"/>
    <dgm:cxn modelId="{FA971907-754A-4081-AE2C-8450381A7AE3}" type="presParOf" srcId="{542317CF-3833-42AA-B131-55E80438C5DD}" destId="{251F14AE-3D34-44B8-B140-7933C0FF09BE}" srcOrd="1" destOrd="0" presId="urn:microsoft.com/office/officeart/2008/layout/LinedList"/>
    <dgm:cxn modelId="{6526CAE4-B607-4E60-BA60-A7DA3020EE9B}" type="presParOf" srcId="{F4C2A13A-51CA-4A03-9470-12DE018C4BC3}" destId="{90061921-D6F4-4FC4-8D60-02994B380221}" srcOrd="8" destOrd="0" presId="urn:microsoft.com/office/officeart/2008/layout/LinedList"/>
    <dgm:cxn modelId="{6381AF4C-15BB-4A69-84FB-5A1AD7C371FF}" type="presParOf" srcId="{F4C2A13A-51CA-4A03-9470-12DE018C4BC3}" destId="{5B05A07D-0A60-4F7D-9B67-812CB03CEB63}" srcOrd="9" destOrd="0" presId="urn:microsoft.com/office/officeart/2008/layout/LinedList"/>
    <dgm:cxn modelId="{81CFCE17-A4BF-4048-922A-50BCB76AA467}" type="presParOf" srcId="{5B05A07D-0A60-4F7D-9B67-812CB03CEB63}" destId="{4943C8A5-E4CA-4930-B551-58EA84A68CFF}" srcOrd="0" destOrd="0" presId="urn:microsoft.com/office/officeart/2008/layout/LinedList"/>
    <dgm:cxn modelId="{6FB39441-2B11-42D3-B26C-1ACABE70C021}" type="presParOf" srcId="{5B05A07D-0A60-4F7D-9B67-812CB03CEB63}" destId="{AE9AB0A6-6A8C-47CE-A9D4-9254D74B19FF}" srcOrd="1" destOrd="0" presId="urn:microsoft.com/office/officeart/2008/layout/LinedList"/>
    <dgm:cxn modelId="{D02CBDAF-FFE6-448A-9595-67DDE4EB380D}" type="presParOf" srcId="{F4C2A13A-51CA-4A03-9470-12DE018C4BC3}" destId="{695051A8-5953-4C35-ACEA-10B1767E21B3}" srcOrd="10" destOrd="0" presId="urn:microsoft.com/office/officeart/2008/layout/LinedList"/>
    <dgm:cxn modelId="{255BEB23-0B01-4D01-8D8F-3C20464202F2}" type="presParOf" srcId="{F4C2A13A-51CA-4A03-9470-12DE018C4BC3}" destId="{29451050-0554-4C6B-B51C-564532EA4002}" srcOrd="11" destOrd="0" presId="urn:microsoft.com/office/officeart/2008/layout/LinedList"/>
    <dgm:cxn modelId="{91CBF327-F1D9-45EF-A77E-C77722255ABB}" type="presParOf" srcId="{29451050-0554-4C6B-B51C-564532EA4002}" destId="{B71761E8-96A7-423D-A471-69AF957474FB}" srcOrd="0" destOrd="0" presId="urn:microsoft.com/office/officeart/2008/layout/LinedList"/>
    <dgm:cxn modelId="{12C4BDE5-C37F-44E5-96D2-74EE96D82049}" type="presParOf" srcId="{29451050-0554-4C6B-B51C-564532EA4002}" destId="{848194FC-1BFC-47AB-91A0-C19F77203C4E}" srcOrd="1" destOrd="0" presId="urn:microsoft.com/office/officeart/2008/layout/LinedList"/>
    <dgm:cxn modelId="{A2392AB0-BC54-45E5-99A0-9F947004750B}" type="presParOf" srcId="{F4C2A13A-51CA-4A03-9470-12DE018C4BC3}" destId="{E815235D-2142-43C3-825A-2584990876AE}" srcOrd="12" destOrd="0" presId="urn:microsoft.com/office/officeart/2008/layout/LinedList"/>
    <dgm:cxn modelId="{2D9DB490-920A-4F30-9AB8-85753CEFAA3F}" type="presParOf" srcId="{F4C2A13A-51CA-4A03-9470-12DE018C4BC3}" destId="{F5C3B299-6D06-4B93-90E3-88E4818C9BDC}" srcOrd="13" destOrd="0" presId="urn:microsoft.com/office/officeart/2008/layout/LinedList"/>
    <dgm:cxn modelId="{8541B42C-FD12-4AFE-AB79-C7D51CB1E542}" type="presParOf" srcId="{F5C3B299-6D06-4B93-90E3-88E4818C9BDC}" destId="{4FB288E3-CDAD-4D20-A360-5CC2FD0CD00A}" srcOrd="0" destOrd="0" presId="urn:microsoft.com/office/officeart/2008/layout/LinedList"/>
    <dgm:cxn modelId="{543F22FC-3ED6-40D5-93AD-1F6D846BCAE4}" type="presParOf" srcId="{F5C3B299-6D06-4B93-90E3-88E4818C9BDC}" destId="{80E0F7D7-7E22-4AD5-BAC1-7B4886E16498}" srcOrd="1" destOrd="0" presId="urn:microsoft.com/office/officeart/2008/layout/LinedList"/>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17.xml><?xml version="1.0" encoding="utf-8"?>
<dgm:dataModel xmlns:dgm="http://schemas.openxmlformats.org/drawingml/2006/diagram" xmlns:a="http://schemas.openxmlformats.org/drawingml/2006/main">
  <dgm:ptLst>
    <dgm:pt modelId="{F5ADA2B8-5997-442C-A82B-84C406BAFA30}"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en-IN"/>
        </a:p>
      </dgm:t>
    </dgm:pt>
    <dgm:pt modelId="{7C516F83-E91C-42EC-906C-7B6265E8436C}">
      <dgm:prSet phldrT="[Text]" custT="1"/>
      <dgm:spPr/>
      <dgm:t>
        <a:bodyPr/>
        <a:lstStyle/>
        <a:p>
          <a:r>
            <a:rPr lang="en-US" sz="1600" b="1" dirty="0">
              <a:solidFill>
                <a:schemeClr val="tx1"/>
              </a:solidFill>
              <a:latin typeface="+mn-lt"/>
              <a:cs typeface="Arial" panose="020B0604020202020204" pitchFamily="34" charset="0"/>
            </a:rPr>
            <a:t>Visit to EESL site by one of the following method mention on page No. 9 of </a:t>
          </a:r>
          <a:r>
            <a:rPr lang="en-US" sz="1600" b="1" dirty="0" err="1">
              <a:solidFill>
                <a:schemeClr val="tx1"/>
              </a:solidFill>
              <a:latin typeface="+mn-lt"/>
              <a:cs typeface="Arial" panose="020B0604020202020204" pitchFamily="34" charset="0"/>
            </a:rPr>
            <a:t>EoI</a:t>
          </a:r>
          <a:r>
            <a:rPr lang="en-US" sz="1600" b="1" dirty="0">
              <a:solidFill>
                <a:schemeClr val="tx1"/>
              </a:solidFill>
              <a:latin typeface="+mn-lt"/>
              <a:cs typeface="Arial" panose="020B0604020202020204" pitchFamily="34" charset="0"/>
            </a:rPr>
            <a:t> document</a:t>
          </a:r>
          <a:endParaRPr lang="en-IN" sz="1600" b="1" dirty="0">
            <a:solidFill>
              <a:schemeClr val="tx1"/>
            </a:solidFill>
          </a:endParaRPr>
        </a:p>
      </dgm:t>
    </dgm:pt>
    <dgm:pt modelId="{D2087B4F-35E0-4B5A-91D4-838748FD31F2}" type="parTrans" cxnId="{23C1376F-9742-4ADE-8FE0-E622019B7E92}">
      <dgm:prSet/>
      <dgm:spPr/>
      <dgm:t>
        <a:bodyPr/>
        <a:lstStyle/>
        <a:p>
          <a:endParaRPr lang="en-IN" sz="1600" b="1">
            <a:solidFill>
              <a:schemeClr val="tx1"/>
            </a:solidFill>
          </a:endParaRPr>
        </a:p>
      </dgm:t>
    </dgm:pt>
    <dgm:pt modelId="{C6FE261D-CAFA-4D12-A3BF-1A9F426914E2}" type="sibTrans" cxnId="{23C1376F-9742-4ADE-8FE0-E622019B7E92}">
      <dgm:prSet/>
      <dgm:spPr/>
      <dgm:t>
        <a:bodyPr/>
        <a:lstStyle/>
        <a:p>
          <a:endParaRPr lang="en-IN" sz="1600" b="1">
            <a:solidFill>
              <a:schemeClr val="tx1"/>
            </a:solidFill>
          </a:endParaRPr>
        </a:p>
      </dgm:t>
    </dgm:pt>
    <dgm:pt modelId="{68084B98-A27D-4E24-AEC2-71B8ECA4AC75}">
      <dgm:prSet phldrT="[Text]" custT="1"/>
      <dgm:spPr/>
      <dgm:t>
        <a:bodyPr/>
        <a:lstStyle/>
        <a:p>
          <a:r>
            <a:rPr lang="en-US" sz="1600" b="1" dirty="0">
              <a:solidFill>
                <a:schemeClr val="tx1"/>
              </a:solidFill>
              <a:latin typeface="+mn-lt"/>
              <a:cs typeface="Arial" panose="020B0604020202020204" pitchFamily="34" charset="0"/>
            </a:rPr>
            <a:t>Download excel sheet for interested technology/ technologies through provided links in REOI /EOI form sample file tab  </a:t>
          </a:r>
          <a:endParaRPr lang="en-IN" sz="1600" b="1" dirty="0">
            <a:solidFill>
              <a:schemeClr val="tx1"/>
            </a:solidFill>
          </a:endParaRPr>
        </a:p>
      </dgm:t>
    </dgm:pt>
    <dgm:pt modelId="{129C668B-BE0B-4011-B12B-67D54E480091}" type="parTrans" cxnId="{338CAFCD-8558-4177-9C86-0A609FB4B80C}">
      <dgm:prSet/>
      <dgm:spPr/>
      <dgm:t>
        <a:bodyPr/>
        <a:lstStyle/>
        <a:p>
          <a:endParaRPr lang="en-IN" sz="1600" b="1">
            <a:solidFill>
              <a:schemeClr val="tx1"/>
            </a:solidFill>
          </a:endParaRPr>
        </a:p>
      </dgm:t>
    </dgm:pt>
    <dgm:pt modelId="{9FFA26E5-1301-4FE2-B362-2929116FD5EE}" type="sibTrans" cxnId="{338CAFCD-8558-4177-9C86-0A609FB4B80C}">
      <dgm:prSet/>
      <dgm:spPr/>
      <dgm:t>
        <a:bodyPr/>
        <a:lstStyle/>
        <a:p>
          <a:endParaRPr lang="en-IN" sz="1600" b="1">
            <a:solidFill>
              <a:schemeClr val="tx1"/>
            </a:solidFill>
          </a:endParaRPr>
        </a:p>
      </dgm:t>
    </dgm:pt>
    <dgm:pt modelId="{45075866-075E-4F4F-B9BA-AF07A141703E}">
      <dgm:prSet phldrT="[Text]" custT="1"/>
      <dgm:spPr/>
      <dgm:t>
        <a:bodyPr/>
        <a:lstStyle/>
        <a:p>
          <a:r>
            <a:rPr lang="en-US" sz="1600" b="1" dirty="0">
              <a:solidFill>
                <a:schemeClr val="tx1"/>
              </a:solidFill>
              <a:latin typeface="+mn-lt"/>
              <a:cs typeface="Arial" panose="020B0604020202020204" pitchFamily="34" charset="0"/>
            </a:rPr>
            <a:t>Fill and submit the </a:t>
          </a:r>
          <a:r>
            <a:rPr lang="en-US" sz="1600" b="1" dirty="0" err="1">
              <a:solidFill>
                <a:schemeClr val="tx1"/>
              </a:solidFill>
              <a:latin typeface="+mn-lt"/>
              <a:cs typeface="Arial" panose="020B0604020202020204" pitchFamily="34" charset="0"/>
            </a:rPr>
            <a:t>EoI</a:t>
          </a:r>
          <a:r>
            <a:rPr lang="en-US" sz="1600" b="1" dirty="0">
              <a:solidFill>
                <a:schemeClr val="tx1"/>
              </a:solidFill>
              <a:latin typeface="+mn-lt"/>
              <a:cs typeface="Arial" panose="020B0604020202020204" pitchFamily="34" charset="0"/>
            </a:rPr>
            <a:t> Microsoft form</a:t>
          </a:r>
          <a:endParaRPr lang="en-IN" sz="1600" b="1" dirty="0">
            <a:solidFill>
              <a:schemeClr val="tx1"/>
            </a:solidFill>
          </a:endParaRPr>
        </a:p>
      </dgm:t>
    </dgm:pt>
    <dgm:pt modelId="{36F8BEBB-7A65-417C-96E5-0C79F4556BF9}" type="sibTrans" cxnId="{6A36B134-1179-4467-B772-47E76C4723BB}">
      <dgm:prSet/>
      <dgm:spPr/>
      <dgm:t>
        <a:bodyPr/>
        <a:lstStyle/>
        <a:p>
          <a:endParaRPr lang="en-IN" sz="1600" b="1">
            <a:solidFill>
              <a:schemeClr val="tx1"/>
            </a:solidFill>
          </a:endParaRPr>
        </a:p>
      </dgm:t>
    </dgm:pt>
    <dgm:pt modelId="{C9059EE4-967A-4BB2-9328-223CD5564270}" type="parTrans" cxnId="{6A36B134-1179-4467-B772-47E76C4723BB}">
      <dgm:prSet/>
      <dgm:spPr/>
      <dgm:t>
        <a:bodyPr/>
        <a:lstStyle/>
        <a:p>
          <a:endParaRPr lang="en-IN" sz="1600" b="1">
            <a:solidFill>
              <a:schemeClr val="tx1"/>
            </a:solidFill>
          </a:endParaRPr>
        </a:p>
      </dgm:t>
    </dgm:pt>
    <dgm:pt modelId="{06204611-0AC9-455E-87F7-426F2DB3D6C8}">
      <dgm:prSet phldrT="[Text]" custT="1"/>
      <dgm:spPr/>
      <dgm:t>
        <a:bodyPr/>
        <a:lstStyle/>
        <a:p>
          <a:r>
            <a:rPr lang="en-US" sz="1600" b="1" dirty="0">
              <a:solidFill>
                <a:schemeClr val="tx1"/>
              </a:solidFill>
            </a:rPr>
            <a:t>Fill the required information</a:t>
          </a:r>
          <a:endParaRPr lang="en-IN" sz="1600" b="1" dirty="0">
            <a:solidFill>
              <a:schemeClr val="tx1"/>
            </a:solidFill>
          </a:endParaRPr>
        </a:p>
      </dgm:t>
    </dgm:pt>
    <dgm:pt modelId="{29DF6E93-1728-4384-AF83-6CED38231D03}" type="parTrans" cxnId="{CA828379-5FD3-470D-B633-7628D396DE25}">
      <dgm:prSet/>
      <dgm:spPr/>
      <dgm:t>
        <a:bodyPr/>
        <a:lstStyle/>
        <a:p>
          <a:endParaRPr lang="en-IN" sz="1600" b="1">
            <a:solidFill>
              <a:schemeClr val="tx1"/>
            </a:solidFill>
          </a:endParaRPr>
        </a:p>
      </dgm:t>
    </dgm:pt>
    <dgm:pt modelId="{1BCC0B46-1028-4072-A66C-BD108F1057B6}" type="sibTrans" cxnId="{CA828379-5FD3-470D-B633-7628D396DE25}">
      <dgm:prSet/>
      <dgm:spPr/>
      <dgm:t>
        <a:bodyPr/>
        <a:lstStyle/>
        <a:p>
          <a:endParaRPr lang="en-IN" sz="1600" b="1">
            <a:solidFill>
              <a:schemeClr val="tx1"/>
            </a:solidFill>
          </a:endParaRPr>
        </a:p>
      </dgm:t>
    </dgm:pt>
    <dgm:pt modelId="{11007556-25ED-424C-BE1D-12675E81800F}">
      <dgm:prSet phldrT="[Text]" custT="1"/>
      <dgm:spPr/>
      <dgm:t>
        <a:bodyPr/>
        <a:lstStyle/>
        <a:p>
          <a:r>
            <a:rPr lang="en-US" sz="1600" b="1" dirty="0">
              <a:solidFill>
                <a:schemeClr val="tx1"/>
              </a:solidFill>
              <a:latin typeface="+mn-lt"/>
            </a:rPr>
            <a:t>Upload the filled pdf file for desired technology in EOI form for DEEP project file name &lt;Tech. name&gt;_&lt;PAT Reg. No.&gt;_&lt;Name of DC&gt;</a:t>
          </a:r>
          <a:endParaRPr lang="en-IN" sz="1600" b="1" dirty="0">
            <a:solidFill>
              <a:schemeClr val="tx1"/>
            </a:solidFill>
          </a:endParaRPr>
        </a:p>
      </dgm:t>
    </dgm:pt>
    <dgm:pt modelId="{D7077692-BB42-4E8C-A627-7F73838011F6}" type="parTrans" cxnId="{23C2D434-F130-48F5-B221-65F73168E159}">
      <dgm:prSet/>
      <dgm:spPr/>
      <dgm:t>
        <a:bodyPr/>
        <a:lstStyle/>
        <a:p>
          <a:endParaRPr lang="en-IN" sz="1600" b="1">
            <a:solidFill>
              <a:schemeClr val="tx1"/>
            </a:solidFill>
          </a:endParaRPr>
        </a:p>
      </dgm:t>
    </dgm:pt>
    <dgm:pt modelId="{45D5ADDA-AAAB-418E-A96C-99EA349C1EFE}" type="sibTrans" cxnId="{23C2D434-F130-48F5-B221-65F73168E159}">
      <dgm:prSet/>
      <dgm:spPr/>
      <dgm:t>
        <a:bodyPr/>
        <a:lstStyle/>
        <a:p>
          <a:endParaRPr lang="en-IN" sz="1600" b="1">
            <a:solidFill>
              <a:schemeClr val="tx1"/>
            </a:solidFill>
          </a:endParaRPr>
        </a:p>
      </dgm:t>
    </dgm:pt>
    <dgm:pt modelId="{131B3FD8-C260-4B9A-BD22-12675E6B2BCA}">
      <dgm:prSet phldrT="[Text]" custT="1"/>
      <dgm:spPr/>
      <dgm:t>
        <a:bodyPr/>
        <a:lstStyle/>
        <a:p>
          <a:r>
            <a:rPr lang="en-US" sz="1600" b="1" dirty="0">
              <a:solidFill>
                <a:schemeClr val="tx1"/>
              </a:solidFill>
              <a:latin typeface="+mn-lt"/>
              <a:cs typeface="Arial" panose="020B0604020202020204" pitchFamily="34" charset="0"/>
            </a:rPr>
            <a:t>Repeat the procedure from step 3 to 5 for submission of </a:t>
          </a:r>
          <a:r>
            <a:rPr lang="en-US" sz="1600" b="1" dirty="0" err="1">
              <a:solidFill>
                <a:schemeClr val="tx1"/>
              </a:solidFill>
              <a:latin typeface="+mn-lt"/>
              <a:cs typeface="Arial" panose="020B0604020202020204" pitchFamily="34" charset="0"/>
            </a:rPr>
            <a:t>EoI</a:t>
          </a:r>
          <a:r>
            <a:rPr lang="en-US" sz="1600" b="1" dirty="0">
              <a:solidFill>
                <a:schemeClr val="tx1"/>
              </a:solidFill>
              <a:latin typeface="+mn-lt"/>
              <a:cs typeface="Arial" panose="020B0604020202020204" pitchFamily="34" charset="0"/>
            </a:rPr>
            <a:t> for stage 2</a:t>
          </a:r>
          <a:endParaRPr lang="en-IN" sz="1600" b="1" dirty="0">
            <a:solidFill>
              <a:schemeClr val="tx1"/>
            </a:solidFill>
          </a:endParaRPr>
        </a:p>
      </dgm:t>
    </dgm:pt>
    <dgm:pt modelId="{C439833D-FF58-4149-AD1C-7ACB0B04325B}" type="parTrans" cxnId="{041F0AB5-0C15-43FD-8670-A671C356EBE4}">
      <dgm:prSet/>
      <dgm:spPr/>
      <dgm:t>
        <a:bodyPr/>
        <a:lstStyle/>
        <a:p>
          <a:endParaRPr lang="en-IN" sz="1600" b="1">
            <a:solidFill>
              <a:schemeClr val="tx1"/>
            </a:solidFill>
          </a:endParaRPr>
        </a:p>
      </dgm:t>
    </dgm:pt>
    <dgm:pt modelId="{73CFF209-E81F-4107-98BB-87DC43DDD7B2}" type="sibTrans" cxnId="{041F0AB5-0C15-43FD-8670-A671C356EBE4}">
      <dgm:prSet/>
      <dgm:spPr/>
      <dgm:t>
        <a:bodyPr/>
        <a:lstStyle/>
        <a:p>
          <a:endParaRPr lang="en-IN" sz="1600" b="1">
            <a:solidFill>
              <a:schemeClr val="tx1"/>
            </a:solidFill>
          </a:endParaRPr>
        </a:p>
      </dgm:t>
    </dgm:pt>
    <dgm:pt modelId="{2685FA93-9108-4CE5-80A7-022B37AD9C84}">
      <dgm:prSet phldrT="[Text]" custT="1"/>
      <dgm:spPr/>
      <dgm:t>
        <a:bodyPr/>
        <a:lstStyle/>
        <a:p>
          <a:r>
            <a:rPr lang="en-US" sz="1600" b="1" dirty="0">
              <a:solidFill>
                <a:schemeClr val="tx1"/>
              </a:solidFill>
            </a:rPr>
            <a:t>Scan QR to visit the site</a:t>
          </a:r>
          <a:endParaRPr lang="en-IN" sz="1600" b="1" dirty="0">
            <a:solidFill>
              <a:schemeClr val="tx1"/>
            </a:solidFill>
          </a:endParaRPr>
        </a:p>
      </dgm:t>
    </dgm:pt>
    <dgm:pt modelId="{080379C4-6130-4F0E-B958-D41456BD37B0}" type="parTrans" cxnId="{18FAC28B-0EA1-4EA8-8387-D8E28F006669}">
      <dgm:prSet/>
      <dgm:spPr/>
      <dgm:t>
        <a:bodyPr/>
        <a:lstStyle/>
        <a:p>
          <a:endParaRPr lang="en-IN" sz="1600" b="1">
            <a:solidFill>
              <a:schemeClr val="tx1"/>
            </a:solidFill>
          </a:endParaRPr>
        </a:p>
      </dgm:t>
    </dgm:pt>
    <dgm:pt modelId="{BC031DD4-4DFB-4327-B952-4C6D5FE69B17}" type="sibTrans" cxnId="{18FAC28B-0EA1-4EA8-8387-D8E28F006669}">
      <dgm:prSet/>
      <dgm:spPr/>
      <dgm:t>
        <a:bodyPr/>
        <a:lstStyle/>
        <a:p>
          <a:endParaRPr lang="en-IN" sz="1600" b="1">
            <a:solidFill>
              <a:schemeClr val="tx1"/>
            </a:solidFill>
          </a:endParaRPr>
        </a:p>
      </dgm:t>
    </dgm:pt>
    <dgm:pt modelId="{3B5DAD24-2D5B-4D73-BB9C-A37059185083}">
      <dgm:prSet phldrT="[Text]" custT="1"/>
      <dgm:spPr/>
      <dgm:t>
        <a:bodyPr/>
        <a:lstStyle/>
        <a:p>
          <a:r>
            <a:rPr lang="en-US" sz="1600" b="1" dirty="0">
              <a:solidFill>
                <a:schemeClr val="tx1"/>
              </a:solidFill>
            </a:rPr>
            <a:t>Login through link provided</a:t>
          </a:r>
          <a:endParaRPr lang="en-IN" sz="1600" b="1" dirty="0">
            <a:solidFill>
              <a:schemeClr val="tx1"/>
            </a:solidFill>
          </a:endParaRPr>
        </a:p>
      </dgm:t>
    </dgm:pt>
    <dgm:pt modelId="{61932965-366E-49C7-998E-A14F467C0934}" type="parTrans" cxnId="{2C51DD4E-E405-4432-82F0-0E2367D2F35D}">
      <dgm:prSet/>
      <dgm:spPr/>
      <dgm:t>
        <a:bodyPr/>
        <a:lstStyle/>
        <a:p>
          <a:endParaRPr lang="en-IN" sz="1600" b="1">
            <a:solidFill>
              <a:schemeClr val="tx1"/>
            </a:solidFill>
          </a:endParaRPr>
        </a:p>
      </dgm:t>
    </dgm:pt>
    <dgm:pt modelId="{52CBD8C2-D0D8-47AA-A04F-A9AE12687430}" type="sibTrans" cxnId="{2C51DD4E-E405-4432-82F0-0E2367D2F35D}">
      <dgm:prSet/>
      <dgm:spPr/>
      <dgm:t>
        <a:bodyPr/>
        <a:lstStyle/>
        <a:p>
          <a:endParaRPr lang="en-IN" sz="1600" b="1">
            <a:solidFill>
              <a:schemeClr val="tx1"/>
            </a:solidFill>
          </a:endParaRPr>
        </a:p>
      </dgm:t>
    </dgm:pt>
    <dgm:pt modelId="{C44C52DF-1830-4F7F-AC0E-3D426051A922}">
      <dgm:prSet phldrT="[Text]" custT="1"/>
      <dgm:spPr/>
      <dgm:t>
        <a:bodyPr/>
        <a:lstStyle/>
        <a:p>
          <a:r>
            <a:rPr lang="en-GB" sz="1600" b="1" dirty="0">
              <a:solidFill>
                <a:schemeClr val="tx1"/>
              </a:solidFill>
            </a:rPr>
            <a:t>Convert file to pdf</a:t>
          </a:r>
          <a:endParaRPr lang="en-IN" sz="1600" b="1" dirty="0">
            <a:solidFill>
              <a:schemeClr val="tx1"/>
            </a:solidFill>
          </a:endParaRPr>
        </a:p>
      </dgm:t>
    </dgm:pt>
    <dgm:pt modelId="{E3C16DF3-0436-4ADC-B5E7-3056E06BE4DC}" type="parTrans" cxnId="{602BC0D9-F2D7-4E19-BA3B-0366C9E49B91}">
      <dgm:prSet/>
      <dgm:spPr/>
      <dgm:t>
        <a:bodyPr/>
        <a:lstStyle/>
        <a:p>
          <a:endParaRPr lang="en-IN" sz="1600" b="1">
            <a:solidFill>
              <a:schemeClr val="tx1"/>
            </a:solidFill>
          </a:endParaRPr>
        </a:p>
      </dgm:t>
    </dgm:pt>
    <dgm:pt modelId="{4DE6CF25-75BD-4A0D-A04E-131A4941F0A3}" type="sibTrans" cxnId="{602BC0D9-F2D7-4E19-BA3B-0366C9E49B91}">
      <dgm:prSet/>
      <dgm:spPr/>
      <dgm:t>
        <a:bodyPr/>
        <a:lstStyle/>
        <a:p>
          <a:endParaRPr lang="en-IN" sz="1600" b="1">
            <a:solidFill>
              <a:schemeClr val="tx1"/>
            </a:solidFill>
          </a:endParaRPr>
        </a:p>
      </dgm:t>
    </dgm:pt>
    <dgm:pt modelId="{423C80B2-2940-4B44-A234-1462D49EAAE8}" type="pres">
      <dgm:prSet presAssocID="{F5ADA2B8-5997-442C-A82B-84C406BAFA30}" presName="Name0" presStyleCnt="0">
        <dgm:presLayoutVars>
          <dgm:dir/>
          <dgm:animLvl val="lvl"/>
          <dgm:resizeHandles val="exact"/>
        </dgm:presLayoutVars>
      </dgm:prSet>
      <dgm:spPr/>
      <dgm:t>
        <a:bodyPr/>
        <a:lstStyle/>
        <a:p>
          <a:endParaRPr lang="en-US"/>
        </a:p>
      </dgm:t>
    </dgm:pt>
    <dgm:pt modelId="{C9EAB4CE-89C4-4199-9C12-892452304607}" type="pres">
      <dgm:prSet presAssocID="{131B3FD8-C260-4B9A-BD22-12675E6B2BCA}" presName="boxAndChildren" presStyleCnt="0"/>
      <dgm:spPr/>
    </dgm:pt>
    <dgm:pt modelId="{87BFC31C-FF40-4181-94EA-B00790D93106}" type="pres">
      <dgm:prSet presAssocID="{131B3FD8-C260-4B9A-BD22-12675E6B2BCA}" presName="parentTextBox" presStyleLbl="node1" presStyleIdx="0" presStyleCnt="7"/>
      <dgm:spPr/>
      <dgm:t>
        <a:bodyPr/>
        <a:lstStyle/>
        <a:p>
          <a:endParaRPr lang="en-US"/>
        </a:p>
      </dgm:t>
    </dgm:pt>
    <dgm:pt modelId="{1943467E-3275-4888-AF0E-DB404390C5D7}" type="pres">
      <dgm:prSet presAssocID="{45D5ADDA-AAAB-418E-A96C-99EA349C1EFE}" presName="sp" presStyleCnt="0"/>
      <dgm:spPr/>
    </dgm:pt>
    <dgm:pt modelId="{52EF3D97-0B60-4825-8035-A6271DF50D6A}" type="pres">
      <dgm:prSet presAssocID="{11007556-25ED-424C-BE1D-12675E81800F}" presName="arrowAndChildren" presStyleCnt="0"/>
      <dgm:spPr/>
    </dgm:pt>
    <dgm:pt modelId="{FDAD449E-6C90-4C0A-A632-819A6EB62D0A}" type="pres">
      <dgm:prSet presAssocID="{11007556-25ED-424C-BE1D-12675E81800F}" presName="parentTextArrow" presStyleLbl="node1" presStyleIdx="1" presStyleCnt="7"/>
      <dgm:spPr/>
      <dgm:t>
        <a:bodyPr/>
        <a:lstStyle/>
        <a:p>
          <a:endParaRPr lang="en-US"/>
        </a:p>
      </dgm:t>
    </dgm:pt>
    <dgm:pt modelId="{8C9E5A0B-551D-418A-A15D-4C0B354C1B89}" type="pres">
      <dgm:prSet presAssocID="{4DE6CF25-75BD-4A0D-A04E-131A4941F0A3}" presName="sp" presStyleCnt="0"/>
      <dgm:spPr/>
    </dgm:pt>
    <dgm:pt modelId="{B394F8A2-C665-4D4C-A24A-7538D771CF74}" type="pres">
      <dgm:prSet presAssocID="{C44C52DF-1830-4F7F-AC0E-3D426051A922}" presName="arrowAndChildren" presStyleCnt="0"/>
      <dgm:spPr/>
    </dgm:pt>
    <dgm:pt modelId="{EAFBDC5D-52B9-4263-9491-242765D72004}" type="pres">
      <dgm:prSet presAssocID="{C44C52DF-1830-4F7F-AC0E-3D426051A922}" presName="parentTextArrow" presStyleLbl="node1" presStyleIdx="2" presStyleCnt="7"/>
      <dgm:spPr/>
      <dgm:t>
        <a:bodyPr/>
        <a:lstStyle/>
        <a:p>
          <a:endParaRPr lang="en-US"/>
        </a:p>
      </dgm:t>
    </dgm:pt>
    <dgm:pt modelId="{FCE9E008-3DC2-4E7D-8122-AFCCF299128F}" type="pres">
      <dgm:prSet presAssocID="{1BCC0B46-1028-4072-A66C-BD108F1057B6}" presName="sp" presStyleCnt="0"/>
      <dgm:spPr/>
    </dgm:pt>
    <dgm:pt modelId="{32164801-9284-46A8-B2FE-35BC93BFE32C}" type="pres">
      <dgm:prSet presAssocID="{06204611-0AC9-455E-87F7-426F2DB3D6C8}" presName="arrowAndChildren" presStyleCnt="0"/>
      <dgm:spPr/>
    </dgm:pt>
    <dgm:pt modelId="{581919B9-841D-4639-9066-EADC7C6BA024}" type="pres">
      <dgm:prSet presAssocID="{06204611-0AC9-455E-87F7-426F2DB3D6C8}" presName="parentTextArrow" presStyleLbl="node1" presStyleIdx="3" presStyleCnt="7"/>
      <dgm:spPr/>
      <dgm:t>
        <a:bodyPr/>
        <a:lstStyle/>
        <a:p>
          <a:endParaRPr lang="en-US"/>
        </a:p>
      </dgm:t>
    </dgm:pt>
    <dgm:pt modelId="{C7E5076E-9553-40E3-81A4-7796B126CFE6}" type="pres">
      <dgm:prSet presAssocID="{9FFA26E5-1301-4FE2-B362-2929116FD5EE}" presName="sp" presStyleCnt="0"/>
      <dgm:spPr/>
    </dgm:pt>
    <dgm:pt modelId="{8C12E569-8DEF-4F1E-983E-ED5953BA6413}" type="pres">
      <dgm:prSet presAssocID="{68084B98-A27D-4E24-AEC2-71B8ECA4AC75}" presName="arrowAndChildren" presStyleCnt="0"/>
      <dgm:spPr/>
    </dgm:pt>
    <dgm:pt modelId="{6CA38611-A398-47A5-B884-DAF09C7BE42D}" type="pres">
      <dgm:prSet presAssocID="{68084B98-A27D-4E24-AEC2-71B8ECA4AC75}" presName="parentTextArrow" presStyleLbl="node1" presStyleIdx="4" presStyleCnt="7" custLinFactNeighborY="6631"/>
      <dgm:spPr/>
      <dgm:t>
        <a:bodyPr/>
        <a:lstStyle/>
        <a:p>
          <a:endParaRPr lang="en-US"/>
        </a:p>
      </dgm:t>
    </dgm:pt>
    <dgm:pt modelId="{60057EEC-3CEE-494E-BC6D-13BE50505738}" type="pres">
      <dgm:prSet presAssocID="{36F8BEBB-7A65-417C-96E5-0C79F4556BF9}" presName="sp" presStyleCnt="0"/>
      <dgm:spPr/>
    </dgm:pt>
    <dgm:pt modelId="{F782BAF5-16FF-4CC7-93C3-13EA0E12B87F}" type="pres">
      <dgm:prSet presAssocID="{45075866-075E-4F4F-B9BA-AF07A141703E}" presName="arrowAndChildren" presStyleCnt="0"/>
      <dgm:spPr/>
    </dgm:pt>
    <dgm:pt modelId="{518C77E2-14B0-4DCA-9EAA-3B3905845186}" type="pres">
      <dgm:prSet presAssocID="{45075866-075E-4F4F-B9BA-AF07A141703E}" presName="parentTextArrow" presStyleLbl="node1" presStyleIdx="5" presStyleCnt="7"/>
      <dgm:spPr/>
      <dgm:t>
        <a:bodyPr/>
        <a:lstStyle/>
        <a:p>
          <a:endParaRPr lang="en-US"/>
        </a:p>
      </dgm:t>
    </dgm:pt>
    <dgm:pt modelId="{14D57AAE-75F4-4723-B516-B89F8C965339}" type="pres">
      <dgm:prSet presAssocID="{C6FE261D-CAFA-4D12-A3BF-1A9F426914E2}" presName="sp" presStyleCnt="0"/>
      <dgm:spPr/>
    </dgm:pt>
    <dgm:pt modelId="{9FDCD512-4E5B-44AF-892E-6ABCDE8E5E9D}" type="pres">
      <dgm:prSet presAssocID="{7C516F83-E91C-42EC-906C-7B6265E8436C}" presName="arrowAndChildren" presStyleCnt="0"/>
      <dgm:spPr/>
    </dgm:pt>
    <dgm:pt modelId="{FDE918E1-04D3-4455-B699-255243A66A44}" type="pres">
      <dgm:prSet presAssocID="{7C516F83-E91C-42EC-906C-7B6265E8436C}" presName="parentTextArrow" presStyleLbl="node1" presStyleIdx="5" presStyleCnt="7"/>
      <dgm:spPr/>
      <dgm:t>
        <a:bodyPr/>
        <a:lstStyle/>
        <a:p>
          <a:endParaRPr lang="en-US"/>
        </a:p>
      </dgm:t>
    </dgm:pt>
    <dgm:pt modelId="{5B158052-1698-4367-9AA1-39E8FB972225}" type="pres">
      <dgm:prSet presAssocID="{7C516F83-E91C-42EC-906C-7B6265E8436C}" presName="arrow" presStyleLbl="node1" presStyleIdx="6" presStyleCnt="7"/>
      <dgm:spPr/>
      <dgm:t>
        <a:bodyPr/>
        <a:lstStyle/>
        <a:p>
          <a:endParaRPr lang="en-US"/>
        </a:p>
      </dgm:t>
    </dgm:pt>
    <dgm:pt modelId="{77CEFECF-2977-4375-B535-D2BA8C2421C5}" type="pres">
      <dgm:prSet presAssocID="{7C516F83-E91C-42EC-906C-7B6265E8436C}" presName="descendantArrow" presStyleCnt="0"/>
      <dgm:spPr/>
    </dgm:pt>
    <dgm:pt modelId="{020C6439-5650-482B-BC61-14C325E565EE}" type="pres">
      <dgm:prSet presAssocID="{3B5DAD24-2D5B-4D73-BB9C-A37059185083}" presName="childTextArrow" presStyleLbl="fgAccFollowNode1" presStyleIdx="0" presStyleCnt="2">
        <dgm:presLayoutVars>
          <dgm:bulletEnabled val="1"/>
        </dgm:presLayoutVars>
      </dgm:prSet>
      <dgm:spPr/>
      <dgm:t>
        <a:bodyPr/>
        <a:lstStyle/>
        <a:p>
          <a:endParaRPr lang="en-US"/>
        </a:p>
      </dgm:t>
    </dgm:pt>
    <dgm:pt modelId="{28A77CC7-3D4A-4918-B874-8BC8A97F851F}" type="pres">
      <dgm:prSet presAssocID="{2685FA93-9108-4CE5-80A7-022B37AD9C84}" presName="childTextArrow" presStyleLbl="fgAccFollowNode1" presStyleIdx="1" presStyleCnt="2">
        <dgm:presLayoutVars>
          <dgm:bulletEnabled val="1"/>
        </dgm:presLayoutVars>
      </dgm:prSet>
      <dgm:spPr/>
      <dgm:t>
        <a:bodyPr/>
        <a:lstStyle/>
        <a:p>
          <a:endParaRPr lang="en-US"/>
        </a:p>
      </dgm:t>
    </dgm:pt>
  </dgm:ptLst>
  <dgm:cxnLst>
    <dgm:cxn modelId="{59A01CC0-1BB6-49F1-A9F6-B9C802D40E1F}" type="presOf" srcId="{2685FA93-9108-4CE5-80A7-022B37AD9C84}" destId="{28A77CC7-3D4A-4918-B874-8BC8A97F851F}" srcOrd="0" destOrd="0" presId="urn:microsoft.com/office/officeart/2005/8/layout/process4"/>
    <dgm:cxn modelId="{34901FC7-2B8C-40DC-B306-EE514E0F0D37}" type="presOf" srcId="{06204611-0AC9-455E-87F7-426F2DB3D6C8}" destId="{581919B9-841D-4639-9066-EADC7C6BA024}" srcOrd="0" destOrd="0" presId="urn:microsoft.com/office/officeart/2005/8/layout/process4"/>
    <dgm:cxn modelId="{041F0AB5-0C15-43FD-8670-A671C356EBE4}" srcId="{F5ADA2B8-5997-442C-A82B-84C406BAFA30}" destId="{131B3FD8-C260-4B9A-BD22-12675E6B2BCA}" srcOrd="6" destOrd="0" parTransId="{C439833D-FF58-4149-AD1C-7ACB0B04325B}" sibTransId="{73CFF209-E81F-4107-98BB-87DC43DDD7B2}"/>
    <dgm:cxn modelId="{A9D266F9-992A-42C6-9530-25090F884D2F}" type="presOf" srcId="{131B3FD8-C260-4B9A-BD22-12675E6B2BCA}" destId="{87BFC31C-FF40-4181-94EA-B00790D93106}" srcOrd="0" destOrd="0" presId="urn:microsoft.com/office/officeart/2005/8/layout/process4"/>
    <dgm:cxn modelId="{1F66ADC9-62DD-4F8D-89F2-A81279921C90}" type="presOf" srcId="{F5ADA2B8-5997-442C-A82B-84C406BAFA30}" destId="{423C80B2-2940-4B44-A234-1462D49EAAE8}" srcOrd="0" destOrd="0" presId="urn:microsoft.com/office/officeart/2005/8/layout/process4"/>
    <dgm:cxn modelId="{2C51DD4E-E405-4432-82F0-0E2367D2F35D}" srcId="{7C516F83-E91C-42EC-906C-7B6265E8436C}" destId="{3B5DAD24-2D5B-4D73-BB9C-A37059185083}" srcOrd="0" destOrd="0" parTransId="{61932965-366E-49C7-998E-A14F467C0934}" sibTransId="{52CBD8C2-D0D8-47AA-A04F-A9AE12687430}"/>
    <dgm:cxn modelId="{6FF2F00E-B9AC-4227-B73D-19B833B993A8}" type="presOf" srcId="{C44C52DF-1830-4F7F-AC0E-3D426051A922}" destId="{EAFBDC5D-52B9-4263-9491-242765D72004}" srcOrd="0" destOrd="0" presId="urn:microsoft.com/office/officeart/2005/8/layout/process4"/>
    <dgm:cxn modelId="{338CAFCD-8558-4177-9C86-0A609FB4B80C}" srcId="{F5ADA2B8-5997-442C-A82B-84C406BAFA30}" destId="{68084B98-A27D-4E24-AEC2-71B8ECA4AC75}" srcOrd="2" destOrd="0" parTransId="{129C668B-BE0B-4011-B12B-67D54E480091}" sibTransId="{9FFA26E5-1301-4FE2-B362-2929116FD5EE}"/>
    <dgm:cxn modelId="{CA828379-5FD3-470D-B633-7628D396DE25}" srcId="{F5ADA2B8-5997-442C-A82B-84C406BAFA30}" destId="{06204611-0AC9-455E-87F7-426F2DB3D6C8}" srcOrd="3" destOrd="0" parTransId="{29DF6E93-1728-4384-AF83-6CED38231D03}" sibTransId="{1BCC0B46-1028-4072-A66C-BD108F1057B6}"/>
    <dgm:cxn modelId="{602BC0D9-F2D7-4E19-BA3B-0366C9E49B91}" srcId="{F5ADA2B8-5997-442C-A82B-84C406BAFA30}" destId="{C44C52DF-1830-4F7F-AC0E-3D426051A922}" srcOrd="4" destOrd="0" parTransId="{E3C16DF3-0436-4ADC-B5E7-3056E06BE4DC}" sibTransId="{4DE6CF25-75BD-4A0D-A04E-131A4941F0A3}"/>
    <dgm:cxn modelId="{18FAC28B-0EA1-4EA8-8387-D8E28F006669}" srcId="{7C516F83-E91C-42EC-906C-7B6265E8436C}" destId="{2685FA93-9108-4CE5-80A7-022B37AD9C84}" srcOrd="1" destOrd="0" parTransId="{080379C4-6130-4F0E-B958-D41456BD37B0}" sibTransId="{BC031DD4-4DFB-4327-B952-4C6D5FE69B17}"/>
    <dgm:cxn modelId="{23C1376F-9742-4ADE-8FE0-E622019B7E92}" srcId="{F5ADA2B8-5997-442C-A82B-84C406BAFA30}" destId="{7C516F83-E91C-42EC-906C-7B6265E8436C}" srcOrd="0" destOrd="0" parTransId="{D2087B4F-35E0-4B5A-91D4-838748FD31F2}" sibTransId="{C6FE261D-CAFA-4D12-A3BF-1A9F426914E2}"/>
    <dgm:cxn modelId="{9F4FF316-A895-435C-BDE5-7337F7FC04E2}" type="presOf" srcId="{7C516F83-E91C-42EC-906C-7B6265E8436C}" destId="{FDE918E1-04D3-4455-B699-255243A66A44}" srcOrd="0" destOrd="0" presId="urn:microsoft.com/office/officeart/2005/8/layout/process4"/>
    <dgm:cxn modelId="{6BA7A708-4036-4CE9-A7FD-66E166EB4A09}" type="presOf" srcId="{3B5DAD24-2D5B-4D73-BB9C-A37059185083}" destId="{020C6439-5650-482B-BC61-14C325E565EE}" srcOrd="0" destOrd="0" presId="urn:microsoft.com/office/officeart/2005/8/layout/process4"/>
    <dgm:cxn modelId="{3DD5817D-C477-45F4-AA64-2040045E5BBF}" type="presOf" srcId="{11007556-25ED-424C-BE1D-12675E81800F}" destId="{FDAD449E-6C90-4C0A-A632-819A6EB62D0A}" srcOrd="0" destOrd="0" presId="urn:microsoft.com/office/officeart/2005/8/layout/process4"/>
    <dgm:cxn modelId="{D77BC573-3AD9-43EF-B0D5-D37B66A1B2B6}" type="presOf" srcId="{45075866-075E-4F4F-B9BA-AF07A141703E}" destId="{518C77E2-14B0-4DCA-9EAA-3B3905845186}" srcOrd="0" destOrd="0" presId="urn:microsoft.com/office/officeart/2005/8/layout/process4"/>
    <dgm:cxn modelId="{6A36B134-1179-4467-B772-47E76C4723BB}" srcId="{F5ADA2B8-5997-442C-A82B-84C406BAFA30}" destId="{45075866-075E-4F4F-B9BA-AF07A141703E}" srcOrd="1" destOrd="0" parTransId="{C9059EE4-967A-4BB2-9328-223CD5564270}" sibTransId="{36F8BEBB-7A65-417C-96E5-0C79F4556BF9}"/>
    <dgm:cxn modelId="{4E318E04-0814-4182-94D9-E97B363899AE}" type="presOf" srcId="{7C516F83-E91C-42EC-906C-7B6265E8436C}" destId="{5B158052-1698-4367-9AA1-39E8FB972225}" srcOrd="1" destOrd="0" presId="urn:microsoft.com/office/officeart/2005/8/layout/process4"/>
    <dgm:cxn modelId="{23C2D434-F130-48F5-B221-65F73168E159}" srcId="{F5ADA2B8-5997-442C-A82B-84C406BAFA30}" destId="{11007556-25ED-424C-BE1D-12675E81800F}" srcOrd="5" destOrd="0" parTransId="{D7077692-BB42-4E8C-A627-7F73838011F6}" sibTransId="{45D5ADDA-AAAB-418E-A96C-99EA349C1EFE}"/>
    <dgm:cxn modelId="{E8DCFA7A-6C88-4BF6-B1DB-24319FD54B2E}" type="presOf" srcId="{68084B98-A27D-4E24-AEC2-71B8ECA4AC75}" destId="{6CA38611-A398-47A5-B884-DAF09C7BE42D}" srcOrd="0" destOrd="0" presId="urn:microsoft.com/office/officeart/2005/8/layout/process4"/>
    <dgm:cxn modelId="{7258B78F-6B76-44EE-9EDA-D07B9A54BB57}" type="presParOf" srcId="{423C80B2-2940-4B44-A234-1462D49EAAE8}" destId="{C9EAB4CE-89C4-4199-9C12-892452304607}" srcOrd="0" destOrd="0" presId="urn:microsoft.com/office/officeart/2005/8/layout/process4"/>
    <dgm:cxn modelId="{B39D26B4-8965-41EF-B424-3BB6FC935ECF}" type="presParOf" srcId="{C9EAB4CE-89C4-4199-9C12-892452304607}" destId="{87BFC31C-FF40-4181-94EA-B00790D93106}" srcOrd="0" destOrd="0" presId="urn:microsoft.com/office/officeart/2005/8/layout/process4"/>
    <dgm:cxn modelId="{D3BC8F9E-ACB5-44D2-8D09-FD113B4675BA}" type="presParOf" srcId="{423C80B2-2940-4B44-A234-1462D49EAAE8}" destId="{1943467E-3275-4888-AF0E-DB404390C5D7}" srcOrd="1" destOrd="0" presId="urn:microsoft.com/office/officeart/2005/8/layout/process4"/>
    <dgm:cxn modelId="{8BD37F91-547C-4E6C-9760-F93598420B78}" type="presParOf" srcId="{423C80B2-2940-4B44-A234-1462D49EAAE8}" destId="{52EF3D97-0B60-4825-8035-A6271DF50D6A}" srcOrd="2" destOrd="0" presId="urn:microsoft.com/office/officeart/2005/8/layout/process4"/>
    <dgm:cxn modelId="{3A85AEF8-6076-442D-991C-2EFFD38909C2}" type="presParOf" srcId="{52EF3D97-0B60-4825-8035-A6271DF50D6A}" destId="{FDAD449E-6C90-4C0A-A632-819A6EB62D0A}" srcOrd="0" destOrd="0" presId="urn:microsoft.com/office/officeart/2005/8/layout/process4"/>
    <dgm:cxn modelId="{7318A306-A75E-4868-8C68-8708E9A638B2}" type="presParOf" srcId="{423C80B2-2940-4B44-A234-1462D49EAAE8}" destId="{8C9E5A0B-551D-418A-A15D-4C0B354C1B89}" srcOrd="3" destOrd="0" presId="urn:microsoft.com/office/officeart/2005/8/layout/process4"/>
    <dgm:cxn modelId="{B9F841A7-C2A6-42A4-A68E-7576116093E8}" type="presParOf" srcId="{423C80B2-2940-4B44-A234-1462D49EAAE8}" destId="{B394F8A2-C665-4D4C-A24A-7538D771CF74}" srcOrd="4" destOrd="0" presId="urn:microsoft.com/office/officeart/2005/8/layout/process4"/>
    <dgm:cxn modelId="{28F64B29-A5CE-4163-A1D1-A14F6719618D}" type="presParOf" srcId="{B394F8A2-C665-4D4C-A24A-7538D771CF74}" destId="{EAFBDC5D-52B9-4263-9491-242765D72004}" srcOrd="0" destOrd="0" presId="urn:microsoft.com/office/officeart/2005/8/layout/process4"/>
    <dgm:cxn modelId="{3545D5FE-C2CE-41F4-9515-1845865790EE}" type="presParOf" srcId="{423C80B2-2940-4B44-A234-1462D49EAAE8}" destId="{FCE9E008-3DC2-4E7D-8122-AFCCF299128F}" srcOrd="5" destOrd="0" presId="urn:microsoft.com/office/officeart/2005/8/layout/process4"/>
    <dgm:cxn modelId="{ABEACA90-2902-46B7-BC86-021B9E4C7DE0}" type="presParOf" srcId="{423C80B2-2940-4B44-A234-1462D49EAAE8}" destId="{32164801-9284-46A8-B2FE-35BC93BFE32C}" srcOrd="6" destOrd="0" presId="urn:microsoft.com/office/officeart/2005/8/layout/process4"/>
    <dgm:cxn modelId="{06EDD94C-F076-49C2-AE02-7D1A29B1517A}" type="presParOf" srcId="{32164801-9284-46A8-B2FE-35BC93BFE32C}" destId="{581919B9-841D-4639-9066-EADC7C6BA024}" srcOrd="0" destOrd="0" presId="urn:microsoft.com/office/officeart/2005/8/layout/process4"/>
    <dgm:cxn modelId="{9323A01A-6105-459F-AB75-5E764687E30B}" type="presParOf" srcId="{423C80B2-2940-4B44-A234-1462D49EAAE8}" destId="{C7E5076E-9553-40E3-81A4-7796B126CFE6}" srcOrd="7" destOrd="0" presId="urn:microsoft.com/office/officeart/2005/8/layout/process4"/>
    <dgm:cxn modelId="{4B715187-3C5E-4DBC-89C7-73E48CD393DE}" type="presParOf" srcId="{423C80B2-2940-4B44-A234-1462D49EAAE8}" destId="{8C12E569-8DEF-4F1E-983E-ED5953BA6413}" srcOrd="8" destOrd="0" presId="urn:microsoft.com/office/officeart/2005/8/layout/process4"/>
    <dgm:cxn modelId="{D2D94BF4-AF6C-41A2-A005-2F8DC4E9C1C0}" type="presParOf" srcId="{8C12E569-8DEF-4F1E-983E-ED5953BA6413}" destId="{6CA38611-A398-47A5-B884-DAF09C7BE42D}" srcOrd="0" destOrd="0" presId="urn:microsoft.com/office/officeart/2005/8/layout/process4"/>
    <dgm:cxn modelId="{8C25D516-B037-4AB5-B330-6E5303A0822F}" type="presParOf" srcId="{423C80B2-2940-4B44-A234-1462D49EAAE8}" destId="{60057EEC-3CEE-494E-BC6D-13BE50505738}" srcOrd="9" destOrd="0" presId="urn:microsoft.com/office/officeart/2005/8/layout/process4"/>
    <dgm:cxn modelId="{40F53584-163E-42A5-AED5-2EE86F2697E2}" type="presParOf" srcId="{423C80B2-2940-4B44-A234-1462D49EAAE8}" destId="{F782BAF5-16FF-4CC7-93C3-13EA0E12B87F}" srcOrd="10" destOrd="0" presId="urn:microsoft.com/office/officeart/2005/8/layout/process4"/>
    <dgm:cxn modelId="{50DC43D5-64BA-460E-BF05-9E1791A1F98B}" type="presParOf" srcId="{F782BAF5-16FF-4CC7-93C3-13EA0E12B87F}" destId="{518C77E2-14B0-4DCA-9EAA-3B3905845186}" srcOrd="0" destOrd="0" presId="urn:microsoft.com/office/officeart/2005/8/layout/process4"/>
    <dgm:cxn modelId="{FF5BD43B-18A4-451C-A385-E14832CE1496}" type="presParOf" srcId="{423C80B2-2940-4B44-A234-1462D49EAAE8}" destId="{14D57AAE-75F4-4723-B516-B89F8C965339}" srcOrd="11" destOrd="0" presId="urn:microsoft.com/office/officeart/2005/8/layout/process4"/>
    <dgm:cxn modelId="{62608284-1BF3-4C14-8710-CD5A4862C555}" type="presParOf" srcId="{423C80B2-2940-4B44-A234-1462D49EAAE8}" destId="{9FDCD512-4E5B-44AF-892E-6ABCDE8E5E9D}" srcOrd="12" destOrd="0" presId="urn:microsoft.com/office/officeart/2005/8/layout/process4"/>
    <dgm:cxn modelId="{AB22DDE5-FF25-48F0-B3C0-AAFB2183F58A}" type="presParOf" srcId="{9FDCD512-4E5B-44AF-892E-6ABCDE8E5E9D}" destId="{FDE918E1-04D3-4455-B699-255243A66A44}" srcOrd="0" destOrd="0" presId="urn:microsoft.com/office/officeart/2005/8/layout/process4"/>
    <dgm:cxn modelId="{6151DED1-B152-4981-ABC8-1552B7DB4FC9}" type="presParOf" srcId="{9FDCD512-4E5B-44AF-892E-6ABCDE8E5E9D}" destId="{5B158052-1698-4367-9AA1-39E8FB972225}" srcOrd="1" destOrd="0" presId="urn:microsoft.com/office/officeart/2005/8/layout/process4"/>
    <dgm:cxn modelId="{86284AC3-4D39-4689-A335-A4DE391753C1}" type="presParOf" srcId="{9FDCD512-4E5B-44AF-892E-6ABCDE8E5E9D}" destId="{77CEFECF-2977-4375-B535-D2BA8C2421C5}" srcOrd="2" destOrd="0" presId="urn:microsoft.com/office/officeart/2005/8/layout/process4"/>
    <dgm:cxn modelId="{4F125579-7FC5-4091-B95D-0904D985886D}" type="presParOf" srcId="{77CEFECF-2977-4375-B535-D2BA8C2421C5}" destId="{020C6439-5650-482B-BC61-14C325E565EE}" srcOrd="0" destOrd="0" presId="urn:microsoft.com/office/officeart/2005/8/layout/process4"/>
    <dgm:cxn modelId="{E8A1F6EF-61C2-48E5-A2FA-3E88185F9749}" type="presParOf" srcId="{77CEFECF-2977-4375-B535-D2BA8C2421C5}" destId="{28A77CC7-3D4A-4918-B874-8BC8A97F851F}"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E58CC-A013-48C5-844C-81769BCD10CE}">
      <dsp:nvSpPr>
        <dsp:cNvPr id="0" name=""/>
        <dsp:cNvSpPr/>
      </dsp:nvSpPr>
      <dsp:spPr>
        <a:xfrm>
          <a:off x="0" y="273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a:solidFill>
                <a:schemeClr val="bg1"/>
              </a:solidFill>
              <a:latin typeface="+mn-lt"/>
              <a:cs typeface="Arial" panose="020B0604020202020204" pitchFamily="34" charset="0"/>
            </a:rPr>
            <a:t>Overview of DEEP &amp; Key activities</a:t>
          </a:r>
          <a:endParaRPr lang="en-IN" sz="2000" b="1" kern="1200" dirty="0">
            <a:latin typeface="+mn-lt"/>
            <a:ea typeface="+mn-ea"/>
            <a:cs typeface="Arial" panose="020B0604020202020204" pitchFamily="34" charset="0"/>
          </a:endParaRPr>
        </a:p>
      </dsp:txBody>
      <dsp:txXfrm>
        <a:off x="23588" y="26326"/>
        <a:ext cx="5124457" cy="436034"/>
      </dsp:txXfrm>
    </dsp:sp>
    <dsp:sp modelId="{DD623CEE-1E56-4EC1-949C-46A23AC3EB48}">
      <dsp:nvSpPr>
        <dsp:cNvPr id="0" name=""/>
        <dsp:cNvSpPr/>
      </dsp:nvSpPr>
      <dsp:spPr>
        <a:xfrm>
          <a:off x="0" y="52626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bg1"/>
              </a:solidFill>
              <a:latin typeface="+mn-lt"/>
              <a:cs typeface="Arial" panose="020B0604020202020204" pitchFamily="34" charset="0"/>
            </a:rPr>
            <a:t>Stakeholders and Roles</a:t>
          </a:r>
          <a:endParaRPr lang="en-IN" sz="2000" b="1" kern="1200" dirty="0">
            <a:latin typeface="+mn-lt"/>
            <a:ea typeface="+mn-ea"/>
            <a:cs typeface="Arial" panose="020B0604020202020204" pitchFamily="34" charset="0"/>
          </a:endParaRPr>
        </a:p>
      </dsp:txBody>
      <dsp:txXfrm>
        <a:off x="23588" y="549856"/>
        <a:ext cx="5124457" cy="436034"/>
      </dsp:txXfrm>
    </dsp:sp>
    <dsp:sp modelId="{9505003C-F7F1-4C52-BAA8-DC146599F731}">
      <dsp:nvSpPr>
        <dsp:cNvPr id="0" name=""/>
        <dsp:cNvSpPr/>
      </dsp:nvSpPr>
      <dsp:spPr>
        <a:xfrm>
          <a:off x="0" y="1061415"/>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bg1"/>
              </a:solidFill>
              <a:latin typeface="+mn-lt"/>
              <a:cs typeface="Arial" panose="020B0604020202020204" pitchFamily="34" charset="0"/>
            </a:rPr>
            <a:t>Program Objectives</a:t>
          </a:r>
          <a:endParaRPr lang="en-US" sz="2000" b="1" kern="1200" dirty="0">
            <a:latin typeface="+mn-lt"/>
            <a:ea typeface="+mn-ea"/>
            <a:cs typeface="Arial" panose="020B0604020202020204" pitchFamily="34" charset="0"/>
          </a:endParaRPr>
        </a:p>
      </dsp:txBody>
      <dsp:txXfrm>
        <a:off x="23588" y="1085003"/>
        <a:ext cx="5124457" cy="436034"/>
      </dsp:txXfrm>
    </dsp:sp>
    <dsp:sp modelId="{8BCBE613-92B5-48BF-9FCE-17D9F30B691A}">
      <dsp:nvSpPr>
        <dsp:cNvPr id="0" name=""/>
        <dsp:cNvSpPr/>
      </dsp:nvSpPr>
      <dsp:spPr>
        <a:xfrm>
          <a:off x="0" y="157332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bg1"/>
              </a:solidFill>
              <a:effectLst/>
              <a:latin typeface="+mn-lt"/>
              <a:ea typeface="Times New Roman" panose="02020603050405020304" pitchFamily="18" charset="0"/>
              <a:cs typeface="Arial" panose="020B0604020202020204" pitchFamily="34" charset="0"/>
            </a:rPr>
            <a:t>Implementation Method</a:t>
          </a:r>
          <a:endParaRPr lang="en-US" sz="2000" b="1" kern="1200" dirty="0">
            <a:latin typeface="+mn-lt"/>
            <a:ea typeface="+mn-ea"/>
            <a:cs typeface="Arial" panose="020B0604020202020204" pitchFamily="34" charset="0"/>
          </a:endParaRPr>
        </a:p>
      </dsp:txBody>
      <dsp:txXfrm>
        <a:off x="23588" y="1596916"/>
        <a:ext cx="5124457" cy="436034"/>
      </dsp:txXfrm>
    </dsp:sp>
    <dsp:sp modelId="{AEEB2F26-55C2-4C85-A1E2-E4D97B5E2FC3}">
      <dsp:nvSpPr>
        <dsp:cNvPr id="0" name=""/>
        <dsp:cNvSpPr/>
      </dsp:nvSpPr>
      <dsp:spPr>
        <a:xfrm>
          <a:off x="0" y="209685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
              <a:srgbClr val="00B0F0"/>
            </a:buClr>
            <a:buSzPct val="100000"/>
          </a:pPr>
          <a:r>
            <a:rPr lang="en-US" sz="2000" b="1" kern="1200" dirty="0">
              <a:latin typeface="+mn-lt"/>
              <a:ea typeface="+mn-ea"/>
              <a:cs typeface="Arial" panose="020B0604020202020204" pitchFamily="34" charset="0"/>
            </a:rPr>
            <a:t>DC Selection Criteria</a:t>
          </a:r>
        </a:p>
      </dsp:txBody>
      <dsp:txXfrm>
        <a:off x="23588" y="2120446"/>
        <a:ext cx="5124457" cy="436034"/>
      </dsp:txXfrm>
    </dsp:sp>
    <dsp:sp modelId="{E0536401-97BE-4631-981D-C3B69191F401}">
      <dsp:nvSpPr>
        <dsp:cNvPr id="0" name=""/>
        <dsp:cNvSpPr/>
      </dsp:nvSpPr>
      <dsp:spPr>
        <a:xfrm>
          <a:off x="0" y="262038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
              <a:srgbClr val="00B0F0"/>
            </a:buClr>
            <a:buSzPct val="100000"/>
          </a:pPr>
          <a:r>
            <a:rPr lang="en-US" sz="2000" b="1" kern="1200" dirty="0">
              <a:solidFill>
                <a:schemeClr val="bg1"/>
              </a:solidFill>
              <a:latin typeface="+mn-lt"/>
              <a:cs typeface="Arial" panose="020B0604020202020204" pitchFamily="34" charset="0"/>
            </a:rPr>
            <a:t>Technology Selection Matrix</a:t>
          </a:r>
          <a:endParaRPr lang="en-US" sz="2000" b="1" kern="1200" dirty="0">
            <a:latin typeface="+mn-lt"/>
            <a:ea typeface="+mn-ea"/>
            <a:cs typeface="Arial" panose="020B0604020202020204" pitchFamily="34" charset="0"/>
          </a:endParaRPr>
        </a:p>
      </dsp:txBody>
      <dsp:txXfrm>
        <a:off x="23588" y="2643976"/>
        <a:ext cx="5124457" cy="436034"/>
      </dsp:txXfrm>
    </dsp:sp>
    <dsp:sp modelId="{CAF4A016-1480-42FC-B994-051F818A481F}">
      <dsp:nvSpPr>
        <dsp:cNvPr id="0" name=""/>
        <dsp:cNvSpPr/>
      </dsp:nvSpPr>
      <dsp:spPr>
        <a:xfrm>
          <a:off x="0" y="314391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Payment Terms for DCs</a:t>
          </a:r>
        </a:p>
      </dsp:txBody>
      <dsp:txXfrm>
        <a:off x="23588" y="3167506"/>
        <a:ext cx="5124457" cy="436034"/>
      </dsp:txXfrm>
    </dsp:sp>
    <dsp:sp modelId="{C48514EA-97C5-4331-9069-92DF69D5AEFF}">
      <dsp:nvSpPr>
        <dsp:cNvPr id="0" name=""/>
        <dsp:cNvSpPr/>
      </dsp:nvSpPr>
      <dsp:spPr>
        <a:xfrm>
          <a:off x="0" y="366744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Current Status of DEEP</a:t>
          </a:r>
        </a:p>
      </dsp:txBody>
      <dsp:txXfrm>
        <a:off x="23588" y="3691036"/>
        <a:ext cx="5124457" cy="436034"/>
      </dsp:txXfrm>
    </dsp:sp>
    <dsp:sp modelId="{55BE9043-44BC-4A5E-B7A0-AA4403BE2780}">
      <dsp:nvSpPr>
        <dsp:cNvPr id="0" name=""/>
        <dsp:cNvSpPr/>
      </dsp:nvSpPr>
      <dsp:spPr>
        <a:xfrm>
          <a:off x="0" y="419097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Technology Sets covered</a:t>
          </a:r>
        </a:p>
      </dsp:txBody>
      <dsp:txXfrm>
        <a:off x="23588" y="4214566"/>
        <a:ext cx="5124457" cy="436034"/>
      </dsp:txXfrm>
    </dsp:sp>
    <dsp:sp modelId="{6F44DED7-DA86-4AB5-8EB7-4E0A5F1692F0}">
      <dsp:nvSpPr>
        <dsp:cNvPr id="0" name=""/>
        <dsp:cNvSpPr/>
      </dsp:nvSpPr>
      <dsp:spPr>
        <a:xfrm>
          <a:off x="0" y="471450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EOI Submission Process</a:t>
          </a:r>
        </a:p>
      </dsp:txBody>
      <dsp:txXfrm>
        <a:off x="23588" y="4738096"/>
        <a:ext cx="5124457" cy="436034"/>
      </dsp:txXfrm>
    </dsp:sp>
    <dsp:sp modelId="{D73FF85B-0B34-41D8-87F2-D984C39C1152}">
      <dsp:nvSpPr>
        <dsp:cNvPr id="0" name=""/>
        <dsp:cNvSpPr/>
      </dsp:nvSpPr>
      <dsp:spPr>
        <a:xfrm>
          <a:off x="0" y="5238038"/>
          <a:ext cx="5171633" cy="4832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
              <a:srgbClr val="00B0F0"/>
            </a:buClr>
            <a:buSzPct val="100000"/>
            <a:buNone/>
          </a:pPr>
          <a:r>
            <a:rPr lang="en-US" sz="2000" b="1" kern="1200" dirty="0">
              <a:latin typeface="+mn-lt"/>
              <a:ea typeface="+mn-ea"/>
              <a:cs typeface="Arial" panose="020B0604020202020204" pitchFamily="34" charset="0"/>
            </a:rPr>
            <a:t>Way Forward</a:t>
          </a:r>
        </a:p>
      </dsp:txBody>
      <dsp:txXfrm>
        <a:off x="23588" y="5261626"/>
        <a:ext cx="5124457" cy="43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8D633D-5937-4D05-A250-7F8DCEF1FB88}">
      <dsp:nvSpPr>
        <dsp:cNvPr id="0" name=""/>
        <dsp:cNvSpPr/>
      </dsp:nvSpPr>
      <dsp:spPr>
        <a:xfrm>
          <a:off x="0" y="0"/>
          <a:ext cx="8319481" cy="1568605"/>
        </a:xfrm>
        <a:prstGeom prst="roundRect">
          <a:avLst>
            <a:gd name="adj" fmla="val 1000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kern="1200" dirty="0"/>
            <a:t>Agreement between BEE and EESL</a:t>
          </a:r>
          <a:endParaRPr lang="en-IN" sz="2000" kern="1200" dirty="0"/>
        </a:p>
        <a:p>
          <a:pPr marL="171450" lvl="1" indent="-171450" algn="l" defTabSz="711200">
            <a:lnSpc>
              <a:spcPct val="90000"/>
            </a:lnSpc>
            <a:spcBef>
              <a:spcPct val="0"/>
            </a:spcBef>
            <a:spcAft>
              <a:spcPct val="15000"/>
            </a:spcAft>
            <a:buChar char="••"/>
          </a:pPr>
          <a:r>
            <a:rPr lang="en-US" sz="1600" kern="1200" dirty="0"/>
            <a:t>To Demonstration of Energy Efficient Project (DEEP) in PAT industry</a:t>
          </a:r>
          <a:endParaRPr lang="en-IN" sz="1600" kern="1200" dirty="0"/>
        </a:p>
        <a:p>
          <a:pPr marL="171450" lvl="1" indent="-171450" algn="l" defTabSz="711200">
            <a:lnSpc>
              <a:spcPct val="90000"/>
            </a:lnSpc>
            <a:spcBef>
              <a:spcPct val="0"/>
            </a:spcBef>
            <a:spcAft>
              <a:spcPct val="15000"/>
            </a:spcAft>
            <a:buChar char="••"/>
          </a:pPr>
          <a:r>
            <a:rPr lang="en-US" sz="1600" kern="1200" dirty="0"/>
            <a:t>EESL will implement the DEEP projects</a:t>
          </a:r>
          <a:endParaRPr lang="en-IN" sz="1600" kern="1200" dirty="0"/>
        </a:p>
      </dsp:txBody>
      <dsp:txXfrm>
        <a:off x="1820756" y="0"/>
        <a:ext cx="6498724" cy="1568605"/>
      </dsp:txXfrm>
    </dsp:sp>
    <dsp:sp modelId="{CDCF6869-EC81-4E4C-A10F-DBCA963884BE}">
      <dsp:nvSpPr>
        <dsp:cNvPr id="0" name=""/>
        <dsp:cNvSpPr/>
      </dsp:nvSpPr>
      <dsp:spPr>
        <a:xfrm>
          <a:off x="156860" y="156860"/>
          <a:ext cx="1663896" cy="125488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7FFBB3-3DDD-474C-A97C-94C921E0C4B7}">
      <dsp:nvSpPr>
        <dsp:cNvPr id="0" name=""/>
        <dsp:cNvSpPr/>
      </dsp:nvSpPr>
      <dsp:spPr>
        <a:xfrm>
          <a:off x="0" y="1725466"/>
          <a:ext cx="8319481" cy="1568605"/>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kern="1200" dirty="0"/>
            <a:t>Aim of Program</a:t>
          </a:r>
          <a:endParaRPr lang="en-IN" sz="2000" kern="1200" dirty="0"/>
        </a:p>
        <a:p>
          <a:pPr marL="171450" lvl="1" indent="-171450" algn="l" defTabSz="711200">
            <a:lnSpc>
              <a:spcPct val="90000"/>
            </a:lnSpc>
            <a:spcBef>
              <a:spcPct val="0"/>
            </a:spcBef>
            <a:spcAft>
              <a:spcPct val="15000"/>
            </a:spcAft>
            <a:buChar char="••"/>
          </a:pPr>
          <a:r>
            <a:rPr lang="en-US" sz="1600" kern="1200" dirty="0">
              <a:latin typeface="Calibri" panose="020F0502020204030204" pitchFamily="34" charset="0"/>
              <a:ea typeface="Calibri" panose="020F0502020204030204" pitchFamily="34" charset="0"/>
              <a:cs typeface="Times New Roman" panose="02020603050405020304" pitchFamily="18" charset="0"/>
            </a:rPr>
            <a:t>Commercialization and </a:t>
          </a:r>
          <a:r>
            <a:rPr lang="en-US" sz="1600" kern="1200" dirty="0">
              <a:effectLst/>
              <a:latin typeface="Calibri" panose="020F0502020204030204" pitchFamily="34" charset="0"/>
              <a:ea typeface="Calibri" panose="020F0502020204030204" pitchFamily="34" charset="0"/>
              <a:cs typeface="Times New Roman" panose="02020603050405020304" pitchFamily="18" charset="0"/>
            </a:rPr>
            <a:t>Market transformation for Innovative Technologies</a:t>
          </a:r>
          <a:endParaRPr lang="en-IN" sz="1600" kern="1200" dirty="0"/>
        </a:p>
        <a:p>
          <a:pPr marL="171450" lvl="1" indent="-171450" algn="l" defTabSz="711200">
            <a:lnSpc>
              <a:spcPct val="90000"/>
            </a:lnSpc>
            <a:spcBef>
              <a:spcPct val="0"/>
            </a:spcBef>
            <a:spcAft>
              <a:spcPct val="15000"/>
            </a:spcAft>
            <a:buChar char="••"/>
          </a:pPr>
          <a:r>
            <a:rPr lang="en-US" sz="1600" kern="1200" dirty="0"/>
            <a:t>Phase 1 : 8 Technologies &amp; 27 Projects</a:t>
          </a:r>
          <a:endParaRPr lang="en-IN" sz="1600" kern="1200" dirty="0"/>
        </a:p>
        <a:p>
          <a:pPr marL="171450" lvl="1" indent="-171450" algn="l" defTabSz="711200">
            <a:lnSpc>
              <a:spcPct val="90000"/>
            </a:lnSpc>
            <a:spcBef>
              <a:spcPct val="0"/>
            </a:spcBef>
            <a:spcAft>
              <a:spcPct val="15000"/>
            </a:spcAft>
            <a:buChar char="••"/>
          </a:pPr>
          <a:r>
            <a:rPr lang="en-US" sz="1600" kern="1200" dirty="0"/>
            <a:t>Phase 2 : Reach successful technology across PAT industry</a:t>
          </a:r>
          <a:endParaRPr lang="en-IN" sz="1600" kern="1200" dirty="0"/>
        </a:p>
      </dsp:txBody>
      <dsp:txXfrm>
        <a:off x="1820756" y="1725466"/>
        <a:ext cx="6498724" cy="1568605"/>
      </dsp:txXfrm>
    </dsp:sp>
    <dsp:sp modelId="{8210614D-267F-48C8-8765-A8503F69C79D}">
      <dsp:nvSpPr>
        <dsp:cNvPr id="0" name=""/>
        <dsp:cNvSpPr/>
      </dsp:nvSpPr>
      <dsp:spPr>
        <a:xfrm>
          <a:off x="156860" y="1882326"/>
          <a:ext cx="1663896" cy="1254884"/>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6A812-3D35-4938-81F3-DAE0919634B6}">
      <dsp:nvSpPr>
        <dsp:cNvPr id="0" name=""/>
        <dsp:cNvSpPr/>
      </dsp:nvSpPr>
      <dsp:spPr>
        <a:xfrm>
          <a:off x="0" y="3450932"/>
          <a:ext cx="8319481" cy="1568605"/>
        </a:xfrm>
        <a:prstGeom prst="roundRect">
          <a:avLst>
            <a:gd name="adj" fmla="val 1000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kern="1200" dirty="0"/>
            <a:t>Objective</a:t>
          </a:r>
          <a:endParaRPr lang="en-IN" sz="2000" kern="1200" dirty="0"/>
        </a:p>
        <a:p>
          <a:pPr marL="171450" lvl="1" indent="-171450" algn="l" defTabSz="711200">
            <a:lnSpc>
              <a:spcPct val="90000"/>
            </a:lnSpc>
            <a:spcBef>
              <a:spcPct val="0"/>
            </a:spcBef>
            <a:spcAft>
              <a:spcPct val="15000"/>
            </a:spcAft>
            <a:buChar char="••"/>
          </a:pPr>
          <a:r>
            <a:rPr lang="en-GB" sz="1600" kern="1200" dirty="0"/>
            <a:t>Demonstration of Innovative energy efficient technologies</a:t>
          </a:r>
          <a:endParaRPr lang="en-IN" sz="1600" kern="1200" dirty="0"/>
        </a:p>
        <a:p>
          <a:pPr marL="171450" lvl="1" indent="-171450" algn="l" defTabSz="711200">
            <a:lnSpc>
              <a:spcPct val="90000"/>
            </a:lnSpc>
            <a:spcBef>
              <a:spcPct val="0"/>
            </a:spcBef>
            <a:spcAft>
              <a:spcPct val="15000"/>
            </a:spcAft>
            <a:buChar char="••"/>
          </a:pPr>
          <a:r>
            <a:rPr lang="en-US" sz="1600" kern="1200" dirty="0">
              <a:latin typeface="Calibri" panose="020F0502020204030204" pitchFamily="34" charset="0"/>
              <a:ea typeface="Calibri" panose="020F0502020204030204" pitchFamily="34" charset="0"/>
              <a:cs typeface="Times New Roman" panose="02020603050405020304" pitchFamily="18" charset="0"/>
            </a:rPr>
            <a:t>Large scale deployment and implementation</a:t>
          </a:r>
          <a:endParaRPr lang="en-IN" sz="1600" kern="1200" dirty="0"/>
        </a:p>
        <a:p>
          <a:pPr marL="171450" lvl="1" indent="-171450" algn="l" defTabSz="711200">
            <a:lnSpc>
              <a:spcPct val="90000"/>
            </a:lnSpc>
            <a:spcBef>
              <a:spcPct val="0"/>
            </a:spcBef>
            <a:spcAft>
              <a:spcPct val="15000"/>
            </a:spcAft>
            <a:buChar char="••"/>
          </a:pPr>
          <a:r>
            <a:rPr lang="en-US" sz="1600" kern="1200" dirty="0"/>
            <a:t>Reduce specific energy consumption for PAT sectors</a:t>
          </a:r>
          <a:endParaRPr lang="en-IN" sz="1600" kern="1200" dirty="0"/>
        </a:p>
        <a:p>
          <a:pPr marL="171450" lvl="1" indent="-171450" algn="l" defTabSz="711200">
            <a:lnSpc>
              <a:spcPct val="90000"/>
            </a:lnSpc>
            <a:spcBef>
              <a:spcPct val="0"/>
            </a:spcBef>
            <a:spcAft>
              <a:spcPct val="15000"/>
            </a:spcAft>
            <a:buChar char="••"/>
          </a:pPr>
          <a:r>
            <a:rPr lang="en-US" sz="1600" kern="1200" dirty="0"/>
            <a:t>Enable ecosystem through upscaling</a:t>
          </a:r>
          <a:endParaRPr lang="en-IN" sz="1600" kern="1200" dirty="0"/>
        </a:p>
      </dsp:txBody>
      <dsp:txXfrm>
        <a:off x="1820756" y="3450932"/>
        <a:ext cx="6498724" cy="1568605"/>
      </dsp:txXfrm>
    </dsp:sp>
    <dsp:sp modelId="{48E9488B-8BD9-454F-B08E-E425BB1F26D7}">
      <dsp:nvSpPr>
        <dsp:cNvPr id="0" name=""/>
        <dsp:cNvSpPr/>
      </dsp:nvSpPr>
      <dsp:spPr>
        <a:xfrm>
          <a:off x="156860" y="3607792"/>
          <a:ext cx="1663896" cy="1254884"/>
        </a:xfrm>
        <a:prstGeom prst="roundRect">
          <a:avLst>
            <a:gd name="adj" fmla="val 10000"/>
          </a:avLst>
        </a:prstGeom>
        <a:blipFill>
          <a:blip xmlns:r="http://schemas.openxmlformats.org/officeDocument/2006/relationships" r:embed="rId5">
            <a:extLst>
              <a:ext uri="{96DAC541-7B7A-43D3-8B79-37D633B846F1}">
                <asvg:svgBlip xmlns="" xmlns:asvg="http://schemas.microsoft.com/office/drawing/2016/SVG/main" r:embed="rId6"/>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04F630-BD9C-403C-9AA5-AFE10954EC29}">
      <dsp:nvSpPr>
        <dsp:cNvPr id="0" name=""/>
        <dsp:cNvSpPr/>
      </dsp:nvSpPr>
      <dsp:spPr>
        <a:xfrm>
          <a:off x="1092741" y="3329500"/>
          <a:ext cx="52098" cy="52098"/>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979B4E1A-DB6D-4767-BCEB-03362824E42C}">
      <dsp:nvSpPr>
        <dsp:cNvPr id="0" name=""/>
        <dsp:cNvSpPr/>
      </dsp:nvSpPr>
      <dsp:spPr>
        <a:xfrm>
          <a:off x="977251" y="3376437"/>
          <a:ext cx="52098" cy="52098"/>
        </a:xfrm>
        <a:prstGeom prst="ellipse">
          <a:avLst/>
        </a:prstGeom>
        <a:gradFill rotWithShape="0">
          <a:gsLst>
            <a:gs pos="0">
              <a:schemeClr val="accent4">
                <a:hueOff val="742549"/>
                <a:satOff val="-3426"/>
                <a:lumOff val="126"/>
                <a:alphaOff val="0"/>
                <a:lumMod val="110000"/>
                <a:satMod val="105000"/>
                <a:tint val="67000"/>
              </a:schemeClr>
            </a:gs>
            <a:gs pos="50000">
              <a:schemeClr val="accent4">
                <a:hueOff val="742549"/>
                <a:satOff val="-3426"/>
                <a:lumOff val="126"/>
                <a:alphaOff val="0"/>
                <a:lumMod val="105000"/>
                <a:satMod val="103000"/>
                <a:tint val="73000"/>
              </a:schemeClr>
            </a:gs>
            <a:gs pos="100000">
              <a:schemeClr val="accent4">
                <a:hueOff val="742549"/>
                <a:satOff val="-3426"/>
                <a:lumOff val="126"/>
                <a:alphaOff val="0"/>
                <a:lumMod val="105000"/>
                <a:satMod val="109000"/>
                <a:tint val="81000"/>
              </a:schemeClr>
            </a:gs>
          </a:gsLst>
          <a:lin ang="5400000" scaled="0"/>
        </a:gradFill>
        <a:ln w="6350" cap="flat" cmpd="sng" algn="ctr">
          <a:solidFill>
            <a:schemeClr val="accent4">
              <a:hueOff val="742549"/>
              <a:satOff val="-3426"/>
              <a:lumOff val="126"/>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8F89A47-5B21-4294-AD5E-FC58208933F3}">
      <dsp:nvSpPr>
        <dsp:cNvPr id="0" name=""/>
        <dsp:cNvSpPr/>
      </dsp:nvSpPr>
      <dsp:spPr>
        <a:xfrm>
          <a:off x="859210" y="3415238"/>
          <a:ext cx="52098" cy="52098"/>
        </a:xfrm>
        <a:prstGeom prst="ellipse">
          <a:avLst/>
        </a:prstGeom>
        <a:gradFill rotWithShape="0">
          <a:gsLst>
            <a:gs pos="0">
              <a:schemeClr val="accent4">
                <a:hueOff val="1485099"/>
                <a:satOff val="-6853"/>
                <a:lumOff val="252"/>
                <a:alphaOff val="0"/>
                <a:lumMod val="110000"/>
                <a:satMod val="105000"/>
                <a:tint val="67000"/>
              </a:schemeClr>
            </a:gs>
            <a:gs pos="50000">
              <a:schemeClr val="accent4">
                <a:hueOff val="1485099"/>
                <a:satOff val="-6853"/>
                <a:lumOff val="252"/>
                <a:alphaOff val="0"/>
                <a:lumMod val="105000"/>
                <a:satMod val="103000"/>
                <a:tint val="73000"/>
              </a:schemeClr>
            </a:gs>
            <a:gs pos="100000">
              <a:schemeClr val="accent4">
                <a:hueOff val="1485099"/>
                <a:satOff val="-6853"/>
                <a:lumOff val="252"/>
                <a:alphaOff val="0"/>
                <a:lumMod val="105000"/>
                <a:satMod val="109000"/>
                <a:tint val="81000"/>
              </a:schemeClr>
            </a:gs>
          </a:gsLst>
          <a:lin ang="5400000" scaled="0"/>
        </a:gradFill>
        <a:ln w="6350" cap="flat" cmpd="sng" algn="ctr">
          <a:solidFill>
            <a:schemeClr val="accent4">
              <a:hueOff val="1485099"/>
              <a:satOff val="-6853"/>
              <a:lumOff val="252"/>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C5E6C64-B346-4563-8624-B285B6DAD222}">
      <dsp:nvSpPr>
        <dsp:cNvPr id="0" name=""/>
        <dsp:cNvSpPr/>
      </dsp:nvSpPr>
      <dsp:spPr>
        <a:xfrm>
          <a:off x="739348" y="3445277"/>
          <a:ext cx="52098" cy="52098"/>
        </a:xfrm>
        <a:prstGeom prst="ellipse">
          <a:avLst/>
        </a:prstGeom>
        <a:gradFill rotWithShape="0">
          <a:gsLst>
            <a:gs pos="0">
              <a:schemeClr val="accent4">
                <a:hueOff val="2227648"/>
                <a:satOff val="-10279"/>
                <a:lumOff val="378"/>
                <a:alphaOff val="0"/>
                <a:lumMod val="110000"/>
                <a:satMod val="105000"/>
                <a:tint val="67000"/>
              </a:schemeClr>
            </a:gs>
            <a:gs pos="50000">
              <a:schemeClr val="accent4">
                <a:hueOff val="2227648"/>
                <a:satOff val="-10279"/>
                <a:lumOff val="378"/>
                <a:alphaOff val="0"/>
                <a:lumMod val="105000"/>
                <a:satMod val="103000"/>
                <a:tint val="73000"/>
              </a:schemeClr>
            </a:gs>
            <a:gs pos="100000">
              <a:schemeClr val="accent4">
                <a:hueOff val="2227648"/>
                <a:satOff val="-10279"/>
                <a:lumOff val="378"/>
                <a:alphaOff val="0"/>
                <a:lumMod val="105000"/>
                <a:satMod val="109000"/>
                <a:tint val="81000"/>
              </a:schemeClr>
            </a:gs>
          </a:gsLst>
          <a:lin ang="5400000" scaled="0"/>
        </a:gradFill>
        <a:ln w="6350" cap="flat" cmpd="sng" algn="ctr">
          <a:solidFill>
            <a:schemeClr val="accent4">
              <a:hueOff val="2227648"/>
              <a:satOff val="-10279"/>
              <a:lumOff val="378"/>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548ADD8-FBB5-4319-B122-CEC60A79381A}">
      <dsp:nvSpPr>
        <dsp:cNvPr id="0" name=""/>
        <dsp:cNvSpPr/>
      </dsp:nvSpPr>
      <dsp:spPr>
        <a:xfrm>
          <a:off x="1723021" y="2875152"/>
          <a:ext cx="52098" cy="52098"/>
        </a:xfrm>
        <a:prstGeom prst="ellipse">
          <a:avLst/>
        </a:prstGeom>
        <a:gradFill rotWithShape="0">
          <a:gsLst>
            <a:gs pos="0">
              <a:schemeClr val="accent4">
                <a:hueOff val="2970198"/>
                <a:satOff val="-13705"/>
                <a:lumOff val="504"/>
                <a:alphaOff val="0"/>
                <a:lumMod val="110000"/>
                <a:satMod val="105000"/>
                <a:tint val="67000"/>
              </a:schemeClr>
            </a:gs>
            <a:gs pos="50000">
              <a:schemeClr val="accent4">
                <a:hueOff val="2970198"/>
                <a:satOff val="-13705"/>
                <a:lumOff val="504"/>
                <a:alphaOff val="0"/>
                <a:lumMod val="105000"/>
                <a:satMod val="103000"/>
                <a:tint val="73000"/>
              </a:schemeClr>
            </a:gs>
            <a:gs pos="100000">
              <a:schemeClr val="accent4">
                <a:hueOff val="2970198"/>
                <a:satOff val="-13705"/>
                <a:lumOff val="504"/>
                <a:alphaOff val="0"/>
                <a:lumMod val="105000"/>
                <a:satMod val="109000"/>
                <a:tint val="81000"/>
              </a:schemeClr>
            </a:gs>
          </a:gsLst>
          <a:lin ang="5400000" scaled="0"/>
        </a:gradFill>
        <a:ln w="6350" cap="flat" cmpd="sng" algn="ctr">
          <a:solidFill>
            <a:schemeClr val="accent4">
              <a:hueOff val="2970198"/>
              <a:satOff val="-13705"/>
              <a:lumOff val="504"/>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E340012-A62A-4414-87DD-5A6C3EEAE5C9}">
      <dsp:nvSpPr>
        <dsp:cNvPr id="0" name=""/>
        <dsp:cNvSpPr/>
      </dsp:nvSpPr>
      <dsp:spPr>
        <a:xfrm>
          <a:off x="1631576" y="2967774"/>
          <a:ext cx="52098" cy="52098"/>
        </a:xfrm>
        <a:prstGeom prst="ellipse">
          <a:avLst/>
        </a:prstGeom>
        <a:gradFill rotWithShape="0">
          <a:gsLst>
            <a:gs pos="0">
              <a:schemeClr val="accent4">
                <a:hueOff val="3712747"/>
                <a:satOff val="-17131"/>
                <a:lumOff val="630"/>
                <a:alphaOff val="0"/>
                <a:lumMod val="110000"/>
                <a:satMod val="105000"/>
                <a:tint val="67000"/>
              </a:schemeClr>
            </a:gs>
            <a:gs pos="50000">
              <a:schemeClr val="accent4">
                <a:hueOff val="3712747"/>
                <a:satOff val="-17131"/>
                <a:lumOff val="630"/>
                <a:alphaOff val="0"/>
                <a:lumMod val="105000"/>
                <a:satMod val="103000"/>
                <a:tint val="73000"/>
              </a:schemeClr>
            </a:gs>
            <a:gs pos="100000">
              <a:schemeClr val="accent4">
                <a:hueOff val="3712747"/>
                <a:satOff val="-17131"/>
                <a:lumOff val="630"/>
                <a:alphaOff val="0"/>
                <a:lumMod val="105000"/>
                <a:satMod val="109000"/>
                <a:tint val="81000"/>
              </a:schemeClr>
            </a:gs>
          </a:gsLst>
          <a:lin ang="5400000" scaled="0"/>
        </a:gradFill>
        <a:ln w="6350" cap="flat" cmpd="sng" algn="ctr">
          <a:solidFill>
            <a:schemeClr val="accent4">
              <a:hueOff val="3712747"/>
              <a:satOff val="-17131"/>
              <a:lumOff val="63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4272FFB7-9528-474B-850B-CA764FE7ABD5}">
      <dsp:nvSpPr>
        <dsp:cNvPr id="0" name=""/>
        <dsp:cNvSpPr/>
      </dsp:nvSpPr>
      <dsp:spPr>
        <a:xfrm>
          <a:off x="2101553" y="2311910"/>
          <a:ext cx="52098" cy="52098"/>
        </a:xfrm>
        <a:prstGeom prst="ellipse">
          <a:avLst/>
        </a:prstGeom>
        <a:gradFill rotWithShape="0">
          <a:gsLst>
            <a:gs pos="0">
              <a:schemeClr val="accent4">
                <a:hueOff val="4455297"/>
                <a:satOff val="-20558"/>
                <a:lumOff val="756"/>
                <a:alphaOff val="0"/>
                <a:lumMod val="110000"/>
                <a:satMod val="105000"/>
                <a:tint val="67000"/>
              </a:schemeClr>
            </a:gs>
            <a:gs pos="50000">
              <a:schemeClr val="accent4">
                <a:hueOff val="4455297"/>
                <a:satOff val="-20558"/>
                <a:lumOff val="756"/>
                <a:alphaOff val="0"/>
                <a:lumMod val="105000"/>
                <a:satMod val="103000"/>
                <a:tint val="73000"/>
              </a:schemeClr>
            </a:gs>
            <a:gs pos="100000">
              <a:schemeClr val="accent4">
                <a:hueOff val="4455297"/>
                <a:satOff val="-20558"/>
                <a:lumOff val="756"/>
                <a:alphaOff val="0"/>
                <a:lumMod val="105000"/>
                <a:satMod val="109000"/>
                <a:tint val="81000"/>
              </a:schemeClr>
            </a:gs>
          </a:gsLst>
          <a:lin ang="5400000" scaled="0"/>
        </a:gradFill>
        <a:ln w="6350" cap="flat" cmpd="sng" algn="ctr">
          <a:solidFill>
            <a:schemeClr val="accent4">
              <a:hueOff val="4455297"/>
              <a:satOff val="-20558"/>
              <a:lumOff val="756"/>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FB442D8-7892-4616-B419-F7A9AF860E27}">
      <dsp:nvSpPr>
        <dsp:cNvPr id="0" name=""/>
        <dsp:cNvSpPr/>
      </dsp:nvSpPr>
      <dsp:spPr>
        <a:xfrm>
          <a:off x="2304845" y="1625694"/>
          <a:ext cx="52098" cy="52098"/>
        </a:xfrm>
        <a:prstGeom prst="ellipse">
          <a:avLst/>
        </a:prstGeom>
        <a:gradFill rotWithShape="0">
          <a:gsLst>
            <a:gs pos="0">
              <a:schemeClr val="accent4">
                <a:hueOff val="5197846"/>
                <a:satOff val="-23984"/>
                <a:lumOff val="883"/>
                <a:alphaOff val="0"/>
                <a:lumMod val="110000"/>
                <a:satMod val="105000"/>
                <a:tint val="67000"/>
              </a:schemeClr>
            </a:gs>
            <a:gs pos="50000">
              <a:schemeClr val="accent4">
                <a:hueOff val="5197846"/>
                <a:satOff val="-23984"/>
                <a:lumOff val="883"/>
                <a:alphaOff val="0"/>
                <a:lumMod val="105000"/>
                <a:satMod val="103000"/>
                <a:tint val="73000"/>
              </a:schemeClr>
            </a:gs>
            <a:gs pos="100000">
              <a:schemeClr val="accent4">
                <a:hueOff val="5197846"/>
                <a:satOff val="-23984"/>
                <a:lumOff val="883"/>
                <a:alphaOff val="0"/>
                <a:lumMod val="105000"/>
                <a:satMod val="109000"/>
                <a:tint val="81000"/>
              </a:schemeClr>
            </a:gs>
          </a:gsLst>
          <a:lin ang="5400000" scaled="0"/>
        </a:gradFill>
        <a:ln w="6350" cap="flat" cmpd="sng" algn="ctr">
          <a:solidFill>
            <a:schemeClr val="accent4">
              <a:hueOff val="5197846"/>
              <a:satOff val="-23984"/>
              <a:lumOff val="883"/>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114E586-5311-4421-A62E-5AD3150A39E4}">
      <dsp:nvSpPr>
        <dsp:cNvPr id="0" name=""/>
        <dsp:cNvSpPr/>
      </dsp:nvSpPr>
      <dsp:spPr>
        <a:xfrm>
          <a:off x="2203199" y="814001"/>
          <a:ext cx="52098" cy="52098"/>
        </a:xfrm>
        <a:prstGeom prst="ellipse">
          <a:avLst/>
        </a:prstGeom>
        <a:gradFill rotWithShape="0">
          <a:gsLst>
            <a:gs pos="0">
              <a:schemeClr val="accent4">
                <a:hueOff val="5940396"/>
                <a:satOff val="-27410"/>
                <a:lumOff val="1009"/>
                <a:alphaOff val="0"/>
                <a:lumMod val="110000"/>
                <a:satMod val="105000"/>
                <a:tint val="67000"/>
              </a:schemeClr>
            </a:gs>
            <a:gs pos="50000">
              <a:schemeClr val="accent4">
                <a:hueOff val="5940396"/>
                <a:satOff val="-27410"/>
                <a:lumOff val="1009"/>
                <a:alphaOff val="0"/>
                <a:lumMod val="105000"/>
                <a:satMod val="103000"/>
                <a:tint val="73000"/>
              </a:schemeClr>
            </a:gs>
            <a:gs pos="100000">
              <a:schemeClr val="accent4">
                <a:hueOff val="5940396"/>
                <a:satOff val="-27410"/>
                <a:lumOff val="1009"/>
                <a:alphaOff val="0"/>
                <a:lumMod val="105000"/>
                <a:satMod val="109000"/>
                <a:tint val="81000"/>
              </a:schemeClr>
            </a:gs>
          </a:gsLst>
          <a:lin ang="5400000" scaled="0"/>
        </a:gradFill>
        <a:ln w="6350" cap="flat" cmpd="sng" algn="ctr">
          <a:solidFill>
            <a:schemeClr val="accent4">
              <a:hueOff val="5940396"/>
              <a:satOff val="-27410"/>
              <a:lumOff val="1009"/>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EABDC26C-ED4E-4094-9265-6D081183B31D}">
      <dsp:nvSpPr>
        <dsp:cNvPr id="0" name=""/>
        <dsp:cNvSpPr/>
      </dsp:nvSpPr>
      <dsp:spPr>
        <a:xfrm>
          <a:off x="2278978" y="755486"/>
          <a:ext cx="52098" cy="52098"/>
        </a:xfrm>
        <a:prstGeom prst="ellipse">
          <a:avLst/>
        </a:prstGeom>
        <a:gradFill rotWithShape="0">
          <a:gsLst>
            <a:gs pos="0">
              <a:schemeClr val="accent4">
                <a:hueOff val="6682945"/>
                <a:satOff val="-30837"/>
                <a:lumOff val="1135"/>
                <a:alphaOff val="0"/>
                <a:lumMod val="110000"/>
                <a:satMod val="105000"/>
                <a:tint val="67000"/>
              </a:schemeClr>
            </a:gs>
            <a:gs pos="50000">
              <a:schemeClr val="accent4">
                <a:hueOff val="6682945"/>
                <a:satOff val="-30837"/>
                <a:lumOff val="1135"/>
                <a:alphaOff val="0"/>
                <a:lumMod val="105000"/>
                <a:satMod val="103000"/>
                <a:tint val="73000"/>
              </a:schemeClr>
            </a:gs>
            <a:gs pos="100000">
              <a:schemeClr val="accent4">
                <a:hueOff val="6682945"/>
                <a:satOff val="-30837"/>
                <a:lumOff val="1135"/>
                <a:alphaOff val="0"/>
                <a:lumMod val="105000"/>
                <a:satMod val="109000"/>
                <a:tint val="81000"/>
              </a:schemeClr>
            </a:gs>
          </a:gsLst>
          <a:lin ang="5400000" scaled="0"/>
        </a:gradFill>
        <a:ln w="6350" cap="flat" cmpd="sng" algn="ctr">
          <a:solidFill>
            <a:schemeClr val="accent4">
              <a:hueOff val="6682945"/>
              <a:satOff val="-30837"/>
              <a:lumOff val="113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B97D9339-40AB-40A8-8021-1B82B345D716}">
      <dsp:nvSpPr>
        <dsp:cNvPr id="0" name=""/>
        <dsp:cNvSpPr/>
      </dsp:nvSpPr>
      <dsp:spPr>
        <a:xfrm>
          <a:off x="2354758" y="696659"/>
          <a:ext cx="52098" cy="52098"/>
        </a:xfrm>
        <a:prstGeom prst="ellipse">
          <a:avLst/>
        </a:prstGeom>
        <a:gradFill rotWithShape="0">
          <a:gsLst>
            <a:gs pos="0">
              <a:schemeClr val="accent4">
                <a:hueOff val="7425494"/>
                <a:satOff val="-34263"/>
                <a:lumOff val="1261"/>
                <a:alphaOff val="0"/>
                <a:lumMod val="110000"/>
                <a:satMod val="105000"/>
                <a:tint val="67000"/>
              </a:schemeClr>
            </a:gs>
            <a:gs pos="50000">
              <a:schemeClr val="accent4">
                <a:hueOff val="7425494"/>
                <a:satOff val="-34263"/>
                <a:lumOff val="1261"/>
                <a:alphaOff val="0"/>
                <a:lumMod val="105000"/>
                <a:satMod val="103000"/>
                <a:tint val="73000"/>
              </a:schemeClr>
            </a:gs>
            <a:gs pos="100000">
              <a:schemeClr val="accent4">
                <a:hueOff val="7425494"/>
                <a:satOff val="-34263"/>
                <a:lumOff val="1261"/>
                <a:alphaOff val="0"/>
                <a:lumMod val="105000"/>
                <a:satMod val="109000"/>
                <a:tint val="81000"/>
              </a:schemeClr>
            </a:gs>
          </a:gsLst>
          <a:lin ang="5400000" scaled="0"/>
        </a:gradFill>
        <a:ln w="6350" cap="flat" cmpd="sng" algn="ctr">
          <a:solidFill>
            <a:schemeClr val="accent4">
              <a:hueOff val="7425494"/>
              <a:satOff val="-34263"/>
              <a:lumOff val="1261"/>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05CB47B-2A53-4939-8832-F2E10CA318A8}">
      <dsp:nvSpPr>
        <dsp:cNvPr id="0" name=""/>
        <dsp:cNvSpPr/>
      </dsp:nvSpPr>
      <dsp:spPr>
        <a:xfrm>
          <a:off x="2430901" y="755486"/>
          <a:ext cx="52098" cy="52098"/>
        </a:xfrm>
        <a:prstGeom prst="ellipse">
          <a:avLst/>
        </a:prstGeom>
        <a:gradFill rotWithShape="0">
          <a:gsLst>
            <a:gs pos="0">
              <a:schemeClr val="accent4">
                <a:hueOff val="8168044"/>
                <a:satOff val="-37689"/>
                <a:lumOff val="1387"/>
                <a:alphaOff val="0"/>
                <a:lumMod val="110000"/>
                <a:satMod val="105000"/>
                <a:tint val="67000"/>
              </a:schemeClr>
            </a:gs>
            <a:gs pos="50000">
              <a:schemeClr val="accent4">
                <a:hueOff val="8168044"/>
                <a:satOff val="-37689"/>
                <a:lumOff val="1387"/>
                <a:alphaOff val="0"/>
                <a:lumMod val="105000"/>
                <a:satMod val="103000"/>
                <a:tint val="73000"/>
              </a:schemeClr>
            </a:gs>
            <a:gs pos="100000">
              <a:schemeClr val="accent4">
                <a:hueOff val="8168044"/>
                <a:satOff val="-37689"/>
                <a:lumOff val="1387"/>
                <a:alphaOff val="0"/>
                <a:lumMod val="105000"/>
                <a:satMod val="109000"/>
                <a:tint val="81000"/>
              </a:schemeClr>
            </a:gs>
          </a:gsLst>
          <a:lin ang="5400000" scaled="0"/>
        </a:gradFill>
        <a:ln w="6350" cap="flat" cmpd="sng" algn="ctr">
          <a:solidFill>
            <a:schemeClr val="accent4">
              <a:hueOff val="8168044"/>
              <a:satOff val="-37689"/>
              <a:lumOff val="1387"/>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05FE432-208E-4817-94E5-00F60B28A332}">
      <dsp:nvSpPr>
        <dsp:cNvPr id="0" name=""/>
        <dsp:cNvSpPr/>
      </dsp:nvSpPr>
      <dsp:spPr>
        <a:xfrm>
          <a:off x="2506681" y="814001"/>
          <a:ext cx="52098" cy="52098"/>
        </a:xfrm>
        <a:prstGeom prst="ellipse">
          <a:avLst/>
        </a:prstGeom>
        <a:gradFill rotWithShape="0">
          <a:gsLst>
            <a:gs pos="0">
              <a:schemeClr val="accent4">
                <a:hueOff val="8910593"/>
                <a:satOff val="-41115"/>
                <a:lumOff val="1513"/>
                <a:alphaOff val="0"/>
                <a:lumMod val="110000"/>
                <a:satMod val="105000"/>
                <a:tint val="67000"/>
              </a:schemeClr>
            </a:gs>
            <a:gs pos="50000">
              <a:schemeClr val="accent4">
                <a:hueOff val="8910593"/>
                <a:satOff val="-41115"/>
                <a:lumOff val="1513"/>
                <a:alphaOff val="0"/>
                <a:lumMod val="105000"/>
                <a:satMod val="103000"/>
                <a:tint val="73000"/>
              </a:schemeClr>
            </a:gs>
            <a:gs pos="100000">
              <a:schemeClr val="accent4">
                <a:hueOff val="8910593"/>
                <a:satOff val="-41115"/>
                <a:lumOff val="1513"/>
                <a:alphaOff val="0"/>
                <a:lumMod val="105000"/>
                <a:satMod val="109000"/>
                <a:tint val="81000"/>
              </a:schemeClr>
            </a:gs>
          </a:gsLst>
          <a:lin ang="5400000" scaled="0"/>
        </a:gradFill>
        <a:ln w="6350" cap="flat" cmpd="sng" algn="ctr">
          <a:solidFill>
            <a:schemeClr val="accent4">
              <a:hueOff val="8910593"/>
              <a:satOff val="-41115"/>
              <a:lumOff val="1513"/>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F6F49110-2925-4FE6-AF04-C30089A23F76}">
      <dsp:nvSpPr>
        <dsp:cNvPr id="0" name=""/>
        <dsp:cNvSpPr/>
      </dsp:nvSpPr>
      <dsp:spPr>
        <a:xfrm>
          <a:off x="2354758" y="820572"/>
          <a:ext cx="52098" cy="52098"/>
        </a:xfrm>
        <a:prstGeom prst="ellipse">
          <a:avLst/>
        </a:prstGeom>
        <a:gradFill rotWithShape="0">
          <a:gsLst>
            <a:gs pos="0">
              <a:schemeClr val="accent4">
                <a:hueOff val="9653143"/>
                <a:satOff val="-44542"/>
                <a:lumOff val="1639"/>
                <a:alphaOff val="0"/>
                <a:lumMod val="110000"/>
                <a:satMod val="105000"/>
                <a:tint val="67000"/>
              </a:schemeClr>
            </a:gs>
            <a:gs pos="50000">
              <a:schemeClr val="accent4">
                <a:hueOff val="9653143"/>
                <a:satOff val="-44542"/>
                <a:lumOff val="1639"/>
                <a:alphaOff val="0"/>
                <a:lumMod val="105000"/>
                <a:satMod val="103000"/>
                <a:tint val="73000"/>
              </a:schemeClr>
            </a:gs>
            <a:gs pos="100000">
              <a:schemeClr val="accent4">
                <a:hueOff val="9653143"/>
                <a:satOff val="-44542"/>
                <a:lumOff val="1639"/>
                <a:alphaOff val="0"/>
                <a:lumMod val="105000"/>
                <a:satMod val="109000"/>
                <a:tint val="81000"/>
              </a:schemeClr>
            </a:gs>
          </a:gsLst>
          <a:lin ang="5400000" scaled="0"/>
        </a:gradFill>
        <a:ln w="6350" cap="flat" cmpd="sng" algn="ctr">
          <a:solidFill>
            <a:schemeClr val="accent4">
              <a:hueOff val="9653143"/>
              <a:satOff val="-44542"/>
              <a:lumOff val="1639"/>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8DED4597-3234-4466-BB33-CD3CB6CE329A}">
      <dsp:nvSpPr>
        <dsp:cNvPr id="0" name=""/>
        <dsp:cNvSpPr/>
      </dsp:nvSpPr>
      <dsp:spPr>
        <a:xfrm>
          <a:off x="2354758" y="944485"/>
          <a:ext cx="52098" cy="52098"/>
        </a:xfrm>
        <a:prstGeom prst="ellipse">
          <a:avLst/>
        </a:prstGeom>
        <a:gradFill rotWithShape="0">
          <a:gsLst>
            <a:gs pos="0">
              <a:schemeClr val="accent4">
                <a:hueOff val="10395692"/>
                <a:satOff val="-47968"/>
                <a:lumOff val="1765"/>
                <a:alphaOff val="0"/>
                <a:lumMod val="110000"/>
                <a:satMod val="105000"/>
                <a:tint val="67000"/>
              </a:schemeClr>
            </a:gs>
            <a:gs pos="50000">
              <a:schemeClr val="accent4">
                <a:hueOff val="10395692"/>
                <a:satOff val="-47968"/>
                <a:lumOff val="1765"/>
                <a:alphaOff val="0"/>
                <a:lumMod val="105000"/>
                <a:satMod val="103000"/>
                <a:tint val="73000"/>
              </a:schemeClr>
            </a:gs>
            <a:gs pos="100000">
              <a:schemeClr val="accent4">
                <a:hueOff val="10395692"/>
                <a:satOff val="-47968"/>
                <a:lumOff val="1765"/>
                <a:alphaOff val="0"/>
                <a:lumMod val="105000"/>
                <a:satMod val="109000"/>
                <a:tint val="81000"/>
              </a:schemeClr>
            </a:gs>
          </a:gsLst>
          <a:lin ang="5400000" scaled="0"/>
        </a:gradFill>
        <a:ln w="6350" cap="flat" cmpd="sng" algn="ctr">
          <a:solidFill>
            <a:schemeClr val="accent4">
              <a:hueOff val="10395692"/>
              <a:satOff val="-47968"/>
              <a:lumOff val="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CEA052B-16A9-46BC-ADD5-E4E44E78DB57}">
      <dsp:nvSpPr>
        <dsp:cNvPr id="0" name=""/>
        <dsp:cNvSpPr/>
      </dsp:nvSpPr>
      <dsp:spPr>
        <a:xfrm>
          <a:off x="449893" y="3545174"/>
          <a:ext cx="1122480" cy="301021"/>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7592" tIns="38100" rIns="38100" bIns="38100" numCol="1" spcCol="1270" anchor="ctr" anchorCtr="0">
          <a:noAutofit/>
        </a:bodyPr>
        <a:lstStyle/>
        <a:p>
          <a:pPr lvl="0" algn="l" defTabSz="444500">
            <a:lnSpc>
              <a:spcPct val="90000"/>
            </a:lnSpc>
            <a:spcBef>
              <a:spcPct val="0"/>
            </a:spcBef>
            <a:spcAft>
              <a:spcPct val="35000"/>
            </a:spcAft>
          </a:pPr>
          <a:r>
            <a:rPr lang="en-IN" sz="1000" kern="1200" dirty="0"/>
            <a:t>Towards Cleaner Path </a:t>
          </a:r>
        </a:p>
      </dsp:txBody>
      <dsp:txXfrm>
        <a:off x="464588" y="3559869"/>
        <a:ext cx="1093090" cy="271631"/>
      </dsp:txXfrm>
    </dsp:sp>
    <dsp:sp modelId="{5BD137F1-42F0-4E24-8659-57604485A467}">
      <dsp:nvSpPr>
        <dsp:cNvPr id="0" name=""/>
        <dsp:cNvSpPr/>
      </dsp:nvSpPr>
      <dsp:spPr>
        <a:xfrm>
          <a:off x="138579" y="3250254"/>
          <a:ext cx="520618" cy="520372"/>
        </a:xfrm>
        <a:prstGeom prst="ellipse">
          <a:avLst/>
        </a:prstGeom>
        <a:blipFill rotWithShape="1">
          <a:blip xmlns:r="http://schemas.openxmlformats.org/officeDocument/2006/relationships" r:embed="rId1">
            <a:duotone>
              <a:schemeClr val="accent4">
                <a:hueOff val="0"/>
                <a:satOff val="0"/>
                <a:lumOff val="0"/>
                <a:alphaOff val="0"/>
                <a:shade val="20000"/>
                <a:satMod val="200000"/>
              </a:schemeClr>
              <a:schemeClr val="accent4">
                <a:hueOff val="0"/>
                <a:satOff val="0"/>
                <a:lumOff val="0"/>
                <a:alphaOff val="0"/>
                <a:tint val="12000"/>
                <a:satMod val="190000"/>
              </a:schemeClr>
            </a:duotone>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84B1794A-2E20-43D5-9E96-FCC0E946AA3F}">
      <dsp:nvSpPr>
        <dsp:cNvPr id="0" name=""/>
        <dsp:cNvSpPr/>
      </dsp:nvSpPr>
      <dsp:spPr>
        <a:xfrm>
          <a:off x="1436116" y="3189393"/>
          <a:ext cx="1122480" cy="301021"/>
        </a:xfrm>
        <a:prstGeom prst="roundRect">
          <a:avLst/>
        </a:prstGeom>
        <a:gradFill rotWithShape="0">
          <a:gsLst>
            <a:gs pos="0">
              <a:schemeClr val="accent4">
                <a:hueOff val="2598923"/>
                <a:satOff val="-11992"/>
                <a:lumOff val="441"/>
                <a:alphaOff val="0"/>
                <a:lumMod val="110000"/>
                <a:satMod val="105000"/>
                <a:tint val="67000"/>
              </a:schemeClr>
            </a:gs>
            <a:gs pos="50000">
              <a:schemeClr val="accent4">
                <a:hueOff val="2598923"/>
                <a:satOff val="-11992"/>
                <a:lumOff val="441"/>
                <a:alphaOff val="0"/>
                <a:lumMod val="105000"/>
                <a:satMod val="103000"/>
                <a:tint val="73000"/>
              </a:schemeClr>
            </a:gs>
            <a:gs pos="100000">
              <a:schemeClr val="accent4">
                <a:hueOff val="2598923"/>
                <a:satOff val="-11992"/>
                <a:lumOff val="4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7592" tIns="38100" rIns="38100" bIns="38100" numCol="1" spcCol="1270" anchor="ctr" anchorCtr="0">
          <a:noAutofit/>
        </a:bodyPr>
        <a:lstStyle/>
        <a:p>
          <a:pPr lvl="0" algn="l" defTabSz="444500">
            <a:lnSpc>
              <a:spcPct val="90000"/>
            </a:lnSpc>
            <a:spcBef>
              <a:spcPct val="0"/>
            </a:spcBef>
            <a:spcAft>
              <a:spcPct val="35000"/>
            </a:spcAft>
          </a:pPr>
          <a:r>
            <a:rPr lang="en-IN" sz="1000" kern="1200" dirty="0">
              <a:latin typeface="Arial" panose="020B0604020202020204" pitchFamily="34" charset="0"/>
              <a:cs typeface="Arial" panose="020B0604020202020204" pitchFamily="34" charset="0"/>
            </a:rPr>
            <a:t>Cost Reduction</a:t>
          </a:r>
        </a:p>
      </dsp:txBody>
      <dsp:txXfrm>
        <a:off x="1450811" y="3204088"/>
        <a:ext cx="1093090" cy="271631"/>
      </dsp:txXfrm>
    </dsp:sp>
    <dsp:sp modelId="{C39D36F5-CC95-4460-9461-02D88D0AA017}">
      <dsp:nvSpPr>
        <dsp:cNvPr id="0" name=""/>
        <dsp:cNvSpPr/>
      </dsp:nvSpPr>
      <dsp:spPr>
        <a:xfrm>
          <a:off x="1124802" y="2894473"/>
          <a:ext cx="520618" cy="520372"/>
        </a:xfrm>
        <a:prstGeom prst="ellipse">
          <a:avLst/>
        </a:prstGeom>
        <a:blipFill rotWithShape="1">
          <a:blip xmlns:r="http://schemas.openxmlformats.org/officeDocument/2006/relationships" r:embed="rId2">
            <a:duotone>
              <a:schemeClr val="accent4">
                <a:hueOff val="2861881"/>
                <a:satOff val="-15039"/>
                <a:lumOff val="-1088"/>
                <a:alphaOff val="0"/>
                <a:shade val="20000"/>
                <a:satMod val="200000"/>
              </a:schemeClr>
              <a:schemeClr val="accent4">
                <a:hueOff val="2861881"/>
                <a:satOff val="-15039"/>
                <a:lumOff val="-1088"/>
                <a:alphaOff val="0"/>
                <a:tint val="12000"/>
                <a:satMod val="190000"/>
              </a:schemeClr>
            </a:duotone>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0D6BA3FF-97C6-45BE-AF9C-5C208FDBC58D}">
      <dsp:nvSpPr>
        <dsp:cNvPr id="0" name=""/>
        <dsp:cNvSpPr/>
      </dsp:nvSpPr>
      <dsp:spPr>
        <a:xfrm>
          <a:off x="1970943" y="2675279"/>
          <a:ext cx="1122480" cy="301021"/>
        </a:xfrm>
        <a:prstGeom prst="roundRect">
          <a:avLst/>
        </a:prstGeom>
        <a:gradFill rotWithShape="0">
          <a:gsLst>
            <a:gs pos="0">
              <a:schemeClr val="accent4">
                <a:hueOff val="5197846"/>
                <a:satOff val="-23984"/>
                <a:lumOff val="883"/>
                <a:alphaOff val="0"/>
                <a:lumMod val="110000"/>
                <a:satMod val="105000"/>
                <a:tint val="67000"/>
              </a:schemeClr>
            </a:gs>
            <a:gs pos="50000">
              <a:schemeClr val="accent4">
                <a:hueOff val="5197846"/>
                <a:satOff val="-23984"/>
                <a:lumOff val="883"/>
                <a:alphaOff val="0"/>
                <a:lumMod val="105000"/>
                <a:satMod val="103000"/>
                <a:tint val="73000"/>
              </a:schemeClr>
            </a:gs>
            <a:gs pos="100000">
              <a:schemeClr val="accent4">
                <a:hueOff val="5197846"/>
                <a:satOff val="-23984"/>
                <a:lumOff val="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7592" tIns="38100" rIns="38100" bIns="38100" numCol="1" spcCol="1270" anchor="ctr" anchorCtr="0">
          <a:noAutofit/>
        </a:bodyPr>
        <a:lstStyle/>
        <a:p>
          <a:pPr lvl="0" algn="l" defTabSz="444500">
            <a:lnSpc>
              <a:spcPct val="90000"/>
            </a:lnSpc>
            <a:spcBef>
              <a:spcPct val="0"/>
            </a:spcBef>
            <a:spcAft>
              <a:spcPct val="35000"/>
            </a:spcAft>
          </a:pPr>
          <a:r>
            <a:rPr lang="en-IN" sz="1000" kern="1200" dirty="0">
              <a:latin typeface="Arial" panose="020B0604020202020204" pitchFamily="34" charset="0"/>
              <a:cs typeface="Arial" panose="020B0604020202020204" pitchFamily="34" charset="0"/>
            </a:rPr>
            <a:t>High Efficiency</a:t>
          </a:r>
        </a:p>
      </dsp:txBody>
      <dsp:txXfrm>
        <a:off x="1985638" y="2689974"/>
        <a:ext cx="1093090" cy="271631"/>
      </dsp:txXfrm>
    </dsp:sp>
    <dsp:sp modelId="{B2F1C8ED-BBF7-423D-A694-CB225386ED79}">
      <dsp:nvSpPr>
        <dsp:cNvPr id="0" name=""/>
        <dsp:cNvSpPr/>
      </dsp:nvSpPr>
      <dsp:spPr>
        <a:xfrm>
          <a:off x="1659629" y="2380359"/>
          <a:ext cx="520618" cy="520372"/>
        </a:xfrm>
        <a:prstGeom prst="ellipse">
          <a:avLst/>
        </a:prstGeom>
        <a:blipFill rotWithShape="1">
          <a:blip xmlns:r="http://schemas.openxmlformats.org/officeDocument/2006/relationships" r:embed="rId3">
            <a:duotone>
              <a:schemeClr val="accent4">
                <a:hueOff val="5723762"/>
                <a:satOff val="-30078"/>
                <a:lumOff val="-2176"/>
                <a:alphaOff val="0"/>
                <a:shade val="20000"/>
                <a:satMod val="200000"/>
              </a:schemeClr>
              <a:schemeClr val="accent4">
                <a:hueOff val="5723762"/>
                <a:satOff val="-30078"/>
                <a:lumOff val="-2176"/>
                <a:alphaOff val="0"/>
                <a:tint val="12000"/>
                <a:satMod val="190000"/>
              </a:schemeClr>
            </a:duotone>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67893D32-81E9-4AF0-91FB-46985A9619DC}">
      <dsp:nvSpPr>
        <dsp:cNvPr id="0" name=""/>
        <dsp:cNvSpPr/>
      </dsp:nvSpPr>
      <dsp:spPr>
        <a:xfrm>
          <a:off x="2250379" y="2014409"/>
          <a:ext cx="1122480" cy="301021"/>
        </a:xfrm>
        <a:prstGeom prst="roundRect">
          <a:avLst/>
        </a:prstGeom>
        <a:gradFill rotWithShape="0">
          <a:gsLst>
            <a:gs pos="0">
              <a:schemeClr val="accent4">
                <a:hueOff val="7796769"/>
                <a:satOff val="-35976"/>
                <a:lumOff val="1324"/>
                <a:alphaOff val="0"/>
                <a:lumMod val="110000"/>
                <a:satMod val="105000"/>
                <a:tint val="67000"/>
              </a:schemeClr>
            </a:gs>
            <a:gs pos="50000">
              <a:schemeClr val="accent4">
                <a:hueOff val="7796769"/>
                <a:satOff val="-35976"/>
                <a:lumOff val="1324"/>
                <a:alphaOff val="0"/>
                <a:lumMod val="105000"/>
                <a:satMod val="103000"/>
                <a:tint val="73000"/>
              </a:schemeClr>
            </a:gs>
            <a:gs pos="100000">
              <a:schemeClr val="accent4">
                <a:hueOff val="7796769"/>
                <a:satOff val="-35976"/>
                <a:lumOff val="132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7592" tIns="34290" rIns="34290" bIns="34290" numCol="1" spcCol="1270" anchor="ctr" anchorCtr="0">
          <a:noAutofit/>
        </a:bodyPr>
        <a:lstStyle/>
        <a:p>
          <a:pPr lvl="0" algn="l" defTabSz="400050">
            <a:lnSpc>
              <a:spcPct val="90000"/>
            </a:lnSpc>
            <a:spcBef>
              <a:spcPct val="0"/>
            </a:spcBef>
            <a:spcAft>
              <a:spcPct val="35000"/>
            </a:spcAft>
          </a:pPr>
          <a:r>
            <a:rPr lang="en-IN" sz="900" kern="1200" dirty="0">
              <a:latin typeface="Arial" panose="020B0604020202020204" pitchFamily="34" charset="0"/>
              <a:cs typeface="Arial" panose="020B0604020202020204" pitchFamily="34" charset="0"/>
            </a:rPr>
            <a:t>Reduce Carbon </a:t>
          </a:r>
        </a:p>
      </dsp:txBody>
      <dsp:txXfrm>
        <a:off x="2265074" y="2029104"/>
        <a:ext cx="1093090" cy="271631"/>
      </dsp:txXfrm>
    </dsp:sp>
    <dsp:sp modelId="{3480FB1D-5AB1-4A91-89E6-4657CFD90DEE}">
      <dsp:nvSpPr>
        <dsp:cNvPr id="0" name=""/>
        <dsp:cNvSpPr/>
      </dsp:nvSpPr>
      <dsp:spPr>
        <a:xfrm>
          <a:off x="1939065" y="1719489"/>
          <a:ext cx="520618" cy="520372"/>
        </a:xfrm>
        <a:prstGeom prst="ellipse">
          <a:avLst/>
        </a:prstGeom>
        <a:blipFill rotWithShape="1">
          <a:blip xmlns:r="http://schemas.openxmlformats.org/officeDocument/2006/relationships" r:embed="rId4">
            <a:duotone>
              <a:schemeClr val="accent4">
                <a:hueOff val="8585643"/>
                <a:satOff val="-45117"/>
                <a:lumOff val="-3265"/>
                <a:alphaOff val="0"/>
                <a:shade val="20000"/>
                <a:satMod val="200000"/>
              </a:schemeClr>
              <a:schemeClr val="accent4">
                <a:hueOff val="8585643"/>
                <a:satOff val="-45117"/>
                <a:lumOff val="-3265"/>
                <a:alphaOff val="0"/>
                <a:tint val="12000"/>
                <a:satMod val="190000"/>
              </a:schemeClr>
            </a:duotone>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0F76DF8-CCE2-4B51-A030-DC37903FF92A}">
      <dsp:nvSpPr>
        <dsp:cNvPr id="0" name=""/>
        <dsp:cNvSpPr/>
      </dsp:nvSpPr>
      <dsp:spPr>
        <a:xfrm>
          <a:off x="2405945" y="1316318"/>
          <a:ext cx="1122480" cy="351680"/>
        </a:xfrm>
        <a:prstGeom prst="roundRect">
          <a:avLst/>
        </a:prstGeom>
        <a:gradFill rotWithShape="0">
          <a:gsLst>
            <a:gs pos="0">
              <a:schemeClr val="accent4">
                <a:hueOff val="10395692"/>
                <a:satOff val="-47968"/>
                <a:lumOff val="1765"/>
                <a:alphaOff val="0"/>
                <a:lumMod val="110000"/>
                <a:satMod val="105000"/>
                <a:tint val="67000"/>
              </a:schemeClr>
            </a:gs>
            <a:gs pos="50000">
              <a:schemeClr val="accent4">
                <a:hueOff val="10395692"/>
                <a:satOff val="-47968"/>
                <a:lumOff val="1765"/>
                <a:alphaOff val="0"/>
                <a:lumMod val="105000"/>
                <a:satMod val="103000"/>
                <a:tint val="73000"/>
              </a:schemeClr>
            </a:gs>
            <a:gs pos="100000">
              <a:schemeClr val="accent4">
                <a:hueOff val="10395692"/>
                <a:satOff val="-47968"/>
                <a:lumOff val="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7592" tIns="38100" rIns="38100" bIns="38100" numCol="1" spcCol="1270" anchor="ctr" anchorCtr="0">
          <a:noAutofit/>
        </a:bodyPr>
        <a:lstStyle/>
        <a:p>
          <a:pPr lvl="0" algn="l" defTabSz="444500">
            <a:lnSpc>
              <a:spcPct val="90000"/>
            </a:lnSpc>
            <a:spcBef>
              <a:spcPct val="0"/>
            </a:spcBef>
            <a:spcAft>
              <a:spcPct val="35000"/>
            </a:spcAft>
          </a:pPr>
          <a:r>
            <a:rPr lang="en-IN" sz="1000" kern="1200" dirty="0">
              <a:latin typeface="Arial" panose="020B0604020202020204" pitchFamily="34" charset="0"/>
              <a:cs typeface="Arial" panose="020B0604020202020204" pitchFamily="34" charset="0"/>
            </a:rPr>
            <a:t>Sustainability</a:t>
          </a:r>
          <a:r>
            <a:rPr lang="en-IN" sz="1100" kern="1200" dirty="0">
              <a:latin typeface="Arial" panose="020B0604020202020204" pitchFamily="34" charset="0"/>
              <a:cs typeface="Arial" panose="020B0604020202020204" pitchFamily="34" charset="0"/>
            </a:rPr>
            <a:t> </a:t>
          </a:r>
        </a:p>
      </dsp:txBody>
      <dsp:txXfrm>
        <a:off x="2423113" y="1333486"/>
        <a:ext cx="1088144" cy="317344"/>
      </dsp:txXfrm>
    </dsp:sp>
    <dsp:sp modelId="{B25655FE-D804-463F-8B78-735603628725}">
      <dsp:nvSpPr>
        <dsp:cNvPr id="0" name=""/>
        <dsp:cNvSpPr/>
      </dsp:nvSpPr>
      <dsp:spPr>
        <a:xfrm>
          <a:off x="2094631" y="1046728"/>
          <a:ext cx="520618" cy="520372"/>
        </a:xfrm>
        <a:prstGeom prst="ellipse">
          <a:avLst/>
        </a:prstGeom>
        <a:blipFill rotWithShape="1">
          <a:blip xmlns:r="http://schemas.openxmlformats.org/officeDocument/2006/relationships" r:embed="rId5">
            <a:duotone>
              <a:schemeClr val="accent4">
                <a:hueOff val="11447524"/>
                <a:satOff val="-60156"/>
                <a:lumOff val="-4353"/>
                <a:alphaOff val="0"/>
                <a:shade val="20000"/>
                <a:satMod val="200000"/>
              </a:schemeClr>
              <a:schemeClr val="accent4">
                <a:hueOff val="11447524"/>
                <a:satOff val="-60156"/>
                <a:lumOff val="-4353"/>
                <a:alphaOff val="0"/>
                <a:tint val="12000"/>
                <a:satMod val="190000"/>
              </a:schemeClr>
            </a:duotone>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FC31C-FF40-4181-94EA-B00790D93106}">
      <dsp:nvSpPr>
        <dsp:cNvPr id="0" name=""/>
        <dsp:cNvSpPr/>
      </dsp:nvSpPr>
      <dsp:spPr>
        <a:xfrm>
          <a:off x="0" y="4924998"/>
          <a:ext cx="8402192" cy="6464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latin typeface="+mn-lt"/>
              <a:cs typeface="Arial" panose="020B0604020202020204" pitchFamily="34" charset="0"/>
            </a:rPr>
            <a:t>Upscaling of Demonstrated Technologies (Phase-II) </a:t>
          </a:r>
          <a:endParaRPr lang="en-IN" sz="2200" kern="1200" dirty="0"/>
        </a:p>
      </dsp:txBody>
      <dsp:txXfrm>
        <a:off x="0" y="4924998"/>
        <a:ext cx="8402192" cy="646403"/>
      </dsp:txXfrm>
    </dsp:sp>
    <dsp:sp modelId="{FDAD449E-6C90-4C0A-A632-819A6EB62D0A}">
      <dsp:nvSpPr>
        <dsp:cNvPr id="0" name=""/>
        <dsp:cNvSpPr/>
      </dsp:nvSpPr>
      <dsp:spPr>
        <a:xfrm rot="10800000">
          <a:off x="0" y="3940526"/>
          <a:ext cx="8402192" cy="994168"/>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latin typeface="+mn-lt"/>
            </a:rPr>
            <a:t>Knowledge Dissemination and Capacity Building </a:t>
          </a:r>
          <a:endParaRPr lang="en-IN" sz="2200" kern="1200" dirty="0"/>
        </a:p>
      </dsp:txBody>
      <dsp:txXfrm rot="10800000">
        <a:off x="0" y="3940526"/>
        <a:ext cx="8402192" cy="645981"/>
      </dsp:txXfrm>
    </dsp:sp>
    <dsp:sp modelId="{581919B9-841D-4639-9066-EADC7C6BA024}">
      <dsp:nvSpPr>
        <dsp:cNvPr id="0" name=""/>
        <dsp:cNvSpPr/>
      </dsp:nvSpPr>
      <dsp:spPr>
        <a:xfrm rot="10800000">
          <a:off x="0" y="2956054"/>
          <a:ext cx="8402192" cy="994168"/>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latin typeface="+mn-lt"/>
              <a:cs typeface="Arial" panose="020B0604020202020204" pitchFamily="34" charset="0"/>
            </a:rPr>
            <a:t>Development of IoT based M&amp;V Platforms</a:t>
          </a:r>
          <a:endParaRPr lang="en-IN" sz="2200" kern="1200" dirty="0"/>
        </a:p>
      </dsp:txBody>
      <dsp:txXfrm rot="10800000">
        <a:off x="0" y="2956054"/>
        <a:ext cx="8402192" cy="645981"/>
      </dsp:txXfrm>
    </dsp:sp>
    <dsp:sp modelId="{6CA38611-A398-47A5-B884-DAF09C7BE42D}">
      <dsp:nvSpPr>
        <dsp:cNvPr id="0" name=""/>
        <dsp:cNvSpPr/>
      </dsp:nvSpPr>
      <dsp:spPr>
        <a:xfrm rot="10800000">
          <a:off x="0" y="1971581"/>
          <a:ext cx="8402192" cy="994168"/>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latin typeface="+mn-lt"/>
              <a:cs typeface="Arial" panose="020B0604020202020204" pitchFamily="34" charset="0"/>
            </a:rPr>
            <a:t>Demonstration of Energy Efficient Technologies (EETs)</a:t>
          </a:r>
          <a:endParaRPr lang="en-IN" sz="2200" kern="1200" dirty="0"/>
        </a:p>
      </dsp:txBody>
      <dsp:txXfrm rot="10800000">
        <a:off x="0" y="1971581"/>
        <a:ext cx="8402192" cy="645981"/>
      </dsp:txXfrm>
    </dsp:sp>
    <dsp:sp modelId="{518C77E2-14B0-4DCA-9EAA-3B3905845186}">
      <dsp:nvSpPr>
        <dsp:cNvPr id="0" name=""/>
        <dsp:cNvSpPr/>
      </dsp:nvSpPr>
      <dsp:spPr>
        <a:xfrm rot="10800000">
          <a:off x="0" y="987109"/>
          <a:ext cx="8402192" cy="994168"/>
        </a:xfrm>
        <a:prstGeom prst="upArrowCallou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latin typeface="+mn-lt"/>
              <a:cs typeface="Arial" panose="020B0604020202020204" pitchFamily="34" charset="0"/>
            </a:rPr>
            <a:t>Selection of beneficiary PAT Industries</a:t>
          </a:r>
          <a:endParaRPr lang="en-IN" sz="2200" kern="1200" dirty="0"/>
        </a:p>
      </dsp:txBody>
      <dsp:txXfrm rot="10800000">
        <a:off x="0" y="987109"/>
        <a:ext cx="8402192" cy="645981"/>
      </dsp:txXfrm>
    </dsp:sp>
    <dsp:sp modelId="{FDE918E1-04D3-4455-B699-255243A66A44}">
      <dsp:nvSpPr>
        <dsp:cNvPr id="0" name=""/>
        <dsp:cNvSpPr/>
      </dsp:nvSpPr>
      <dsp:spPr>
        <a:xfrm rot="10800000">
          <a:off x="0" y="2636"/>
          <a:ext cx="8402192" cy="994168"/>
        </a:xfrm>
        <a:prstGeom prst="upArrowCallou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a:latin typeface="+mn-lt"/>
              <a:cs typeface="Arial" panose="020B0604020202020204" pitchFamily="34" charset="0"/>
            </a:rPr>
            <a:t>Identification/Finalization of Innovative Energy Efficient Technologies</a:t>
          </a:r>
          <a:endParaRPr lang="en-IN" sz="2200" kern="1200" dirty="0"/>
        </a:p>
      </dsp:txBody>
      <dsp:txXfrm rot="10800000">
        <a:off x="0" y="2636"/>
        <a:ext cx="8402192" cy="6459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DD7F4-31E8-4438-98A5-FDEF6E28A94A}">
      <dsp:nvSpPr>
        <dsp:cNvPr id="0" name=""/>
        <dsp:cNvSpPr/>
      </dsp:nvSpPr>
      <dsp:spPr>
        <a:xfrm>
          <a:off x="1121365" y="748715"/>
          <a:ext cx="1940614" cy="1940910"/>
        </a:xfrm>
        <a:prstGeom prst="circularArrow">
          <a:avLst>
            <a:gd name="adj1" fmla="val 10980"/>
            <a:gd name="adj2" fmla="val 1142322"/>
            <a:gd name="adj3" fmla="val 4500000"/>
            <a:gd name="adj4" fmla="val 10800000"/>
            <a:gd name="adj5" fmla="val 12500"/>
          </a:avLst>
        </a:prstGeom>
        <a:solidFill>
          <a:srgbClr val="92D05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E382C0A-A06A-4864-8721-6B608FDE7441}">
      <dsp:nvSpPr>
        <dsp:cNvPr id="0" name=""/>
        <dsp:cNvSpPr/>
      </dsp:nvSpPr>
      <dsp:spPr>
        <a:xfrm>
          <a:off x="1550305" y="1449442"/>
          <a:ext cx="1078362" cy="53905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Energy Efficiency</a:t>
          </a:r>
          <a:endParaRPr lang="en-IN" sz="1600" kern="1200" dirty="0"/>
        </a:p>
      </dsp:txBody>
      <dsp:txXfrm>
        <a:off x="1550305" y="1449442"/>
        <a:ext cx="1078362" cy="539052"/>
      </dsp:txXfrm>
    </dsp:sp>
    <dsp:sp modelId="{960FB7F8-2F2C-41F3-B8E4-50BD670F2FBC}">
      <dsp:nvSpPr>
        <dsp:cNvPr id="0" name=""/>
        <dsp:cNvSpPr/>
      </dsp:nvSpPr>
      <dsp:spPr>
        <a:xfrm>
          <a:off x="582677" y="1863912"/>
          <a:ext cx="1940614" cy="1940910"/>
        </a:xfrm>
        <a:prstGeom prst="leftCircularArrow">
          <a:avLst>
            <a:gd name="adj1" fmla="val 10980"/>
            <a:gd name="adj2" fmla="val 1142322"/>
            <a:gd name="adj3" fmla="val 6300000"/>
            <a:gd name="adj4" fmla="val 18900000"/>
            <a:gd name="adj5" fmla="val 12500"/>
          </a:avLst>
        </a:prstGeom>
        <a:solidFill>
          <a:srgbClr val="92D05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CE0968A-B176-46F1-939A-BCB88E97B4EB}">
      <dsp:nvSpPr>
        <dsp:cNvPr id="0" name=""/>
        <dsp:cNvSpPr/>
      </dsp:nvSpPr>
      <dsp:spPr>
        <a:xfrm>
          <a:off x="1013492" y="2571090"/>
          <a:ext cx="1078362" cy="53905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Saving</a:t>
          </a:r>
          <a:endParaRPr lang="en-IN" sz="1600" kern="1200" dirty="0"/>
        </a:p>
      </dsp:txBody>
      <dsp:txXfrm>
        <a:off x="1013492" y="2571090"/>
        <a:ext cx="1078362" cy="539052"/>
      </dsp:txXfrm>
    </dsp:sp>
    <dsp:sp modelId="{E7865084-7D80-46C8-95FC-265CDF1D8CE3}">
      <dsp:nvSpPr>
        <dsp:cNvPr id="0" name=""/>
        <dsp:cNvSpPr/>
      </dsp:nvSpPr>
      <dsp:spPr>
        <a:xfrm>
          <a:off x="1259486" y="3112561"/>
          <a:ext cx="1667288" cy="1667957"/>
        </a:xfrm>
        <a:prstGeom prst="blockArc">
          <a:avLst>
            <a:gd name="adj1" fmla="val 13500000"/>
            <a:gd name="adj2" fmla="val 10800000"/>
            <a:gd name="adj3" fmla="val 12740"/>
          </a:avLst>
        </a:prstGeom>
        <a:solidFill>
          <a:schemeClr val="accent6">
            <a:lumMod val="60000"/>
            <a:lum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4BD398E-B2F1-44A6-A0CD-A0BE0AE24841}">
      <dsp:nvSpPr>
        <dsp:cNvPr id="0" name=""/>
        <dsp:cNvSpPr/>
      </dsp:nvSpPr>
      <dsp:spPr>
        <a:xfrm>
          <a:off x="1552856" y="3694350"/>
          <a:ext cx="1078362" cy="53905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kern="1200" dirty="0"/>
            <a:t>Market transformation</a:t>
          </a:r>
          <a:endParaRPr lang="en-IN" sz="1600" kern="1200" dirty="0"/>
        </a:p>
      </dsp:txBody>
      <dsp:txXfrm>
        <a:off x="1552856" y="3694350"/>
        <a:ext cx="1078362" cy="5390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9ADFFD-6398-4637-9396-8F980982670F}">
      <dsp:nvSpPr>
        <dsp:cNvPr id="0" name=""/>
        <dsp:cNvSpPr/>
      </dsp:nvSpPr>
      <dsp:spPr>
        <a:xfrm>
          <a:off x="0" y="0"/>
          <a:ext cx="5351463" cy="165200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IN" sz="1400" kern="1200" dirty="0"/>
            <a:t>Bureau of Energy Efficiency (BEE) and JTWC</a:t>
          </a:r>
        </a:p>
        <a:p>
          <a:pPr marL="57150" lvl="1" indent="-57150" algn="l" defTabSz="488950">
            <a:lnSpc>
              <a:spcPct val="90000"/>
            </a:lnSpc>
            <a:spcBef>
              <a:spcPct val="0"/>
            </a:spcBef>
            <a:spcAft>
              <a:spcPct val="15000"/>
            </a:spcAft>
            <a:buChar char="••"/>
          </a:pPr>
          <a:r>
            <a:rPr lang="en-IN" sz="1100" kern="1200" dirty="0"/>
            <a:t>Overall facilitation of program at National Level</a:t>
          </a:r>
        </a:p>
        <a:p>
          <a:pPr marL="57150" lvl="1" indent="-57150" algn="l" defTabSz="488950">
            <a:lnSpc>
              <a:spcPct val="90000"/>
            </a:lnSpc>
            <a:spcBef>
              <a:spcPct val="0"/>
            </a:spcBef>
            <a:spcAft>
              <a:spcPct val="15000"/>
            </a:spcAft>
            <a:buChar char="••"/>
          </a:pPr>
          <a:r>
            <a:rPr lang="en-IN" sz="1100" kern="1200" dirty="0"/>
            <a:t>Approval on funds  and process</a:t>
          </a:r>
        </a:p>
        <a:p>
          <a:pPr marL="57150" lvl="1" indent="-57150" algn="l" defTabSz="488950">
            <a:lnSpc>
              <a:spcPct val="90000"/>
            </a:lnSpc>
            <a:spcBef>
              <a:spcPct val="0"/>
            </a:spcBef>
            <a:spcAft>
              <a:spcPct val="15000"/>
            </a:spcAft>
            <a:buChar char="••"/>
          </a:pPr>
          <a:r>
            <a:rPr lang="en-US" sz="1100" kern="1200" dirty="0"/>
            <a:t>Key decisions on technology selection</a:t>
          </a:r>
          <a:endParaRPr lang="en-IN" sz="1100" kern="1200" dirty="0"/>
        </a:p>
        <a:p>
          <a:pPr marL="57150" lvl="1" indent="-57150" algn="l" defTabSz="488950">
            <a:lnSpc>
              <a:spcPct val="90000"/>
            </a:lnSpc>
            <a:spcBef>
              <a:spcPct val="0"/>
            </a:spcBef>
            <a:spcAft>
              <a:spcPct val="15000"/>
            </a:spcAft>
            <a:buChar char="••"/>
          </a:pPr>
          <a:r>
            <a:rPr lang="en-IN" sz="1100" kern="1200" dirty="0"/>
            <a:t>Supporting and monitoring EESL for implementation</a:t>
          </a:r>
        </a:p>
      </dsp:txBody>
      <dsp:txXfrm>
        <a:off x="1235493" y="0"/>
        <a:ext cx="4115970" cy="1652007"/>
      </dsp:txXfrm>
    </dsp:sp>
    <dsp:sp modelId="{0E353CFB-3BE2-49E6-AB8B-2F5DAF89DA94}">
      <dsp:nvSpPr>
        <dsp:cNvPr id="0" name=""/>
        <dsp:cNvSpPr/>
      </dsp:nvSpPr>
      <dsp:spPr>
        <a:xfrm>
          <a:off x="165200" y="165200"/>
          <a:ext cx="1070292" cy="1321605"/>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D80F08-66AB-454E-B5C4-74D2A1CF427C}">
      <dsp:nvSpPr>
        <dsp:cNvPr id="0" name=""/>
        <dsp:cNvSpPr/>
      </dsp:nvSpPr>
      <dsp:spPr>
        <a:xfrm>
          <a:off x="0" y="1817208"/>
          <a:ext cx="5351463" cy="165200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IN" sz="1400" kern="1200" dirty="0"/>
            <a:t>Energy Efficiency Services Ltd. (EESL)</a:t>
          </a:r>
        </a:p>
        <a:p>
          <a:pPr marL="57150" lvl="1" indent="-57150" algn="l" defTabSz="488950">
            <a:lnSpc>
              <a:spcPct val="90000"/>
            </a:lnSpc>
            <a:spcBef>
              <a:spcPct val="0"/>
            </a:spcBef>
            <a:spcAft>
              <a:spcPct val="15000"/>
            </a:spcAft>
            <a:buChar char="••"/>
          </a:pPr>
          <a:r>
            <a:rPr lang="en-IN" sz="1100" kern="1200" dirty="0"/>
            <a:t>Successful implementation of Program</a:t>
          </a:r>
        </a:p>
        <a:p>
          <a:pPr marL="57150" lvl="1" indent="-57150" algn="l" defTabSz="488950">
            <a:lnSpc>
              <a:spcPct val="90000"/>
            </a:lnSpc>
            <a:spcBef>
              <a:spcPct val="0"/>
            </a:spcBef>
            <a:spcAft>
              <a:spcPct val="15000"/>
            </a:spcAft>
            <a:buChar char="••"/>
          </a:pPr>
          <a:r>
            <a:rPr lang="en-IN" sz="1100" kern="1200" dirty="0"/>
            <a:t>Process Defining</a:t>
          </a:r>
        </a:p>
        <a:p>
          <a:pPr marL="57150" lvl="1" indent="-57150" algn="l" defTabSz="488950">
            <a:lnSpc>
              <a:spcPct val="90000"/>
            </a:lnSpc>
            <a:spcBef>
              <a:spcPct val="0"/>
            </a:spcBef>
            <a:spcAft>
              <a:spcPct val="15000"/>
            </a:spcAft>
            <a:buChar char="••"/>
          </a:pPr>
          <a:r>
            <a:rPr lang="en-IN" sz="1100" kern="1200" dirty="0"/>
            <a:t>Monitoring of Programme</a:t>
          </a:r>
        </a:p>
        <a:p>
          <a:pPr marL="57150" lvl="1" indent="-57150" algn="l" defTabSz="488950">
            <a:lnSpc>
              <a:spcPct val="90000"/>
            </a:lnSpc>
            <a:spcBef>
              <a:spcPct val="0"/>
            </a:spcBef>
            <a:spcAft>
              <a:spcPct val="15000"/>
            </a:spcAft>
            <a:buChar char="••"/>
          </a:pPr>
          <a:r>
            <a:rPr lang="en-IN" sz="1100" kern="1200" dirty="0"/>
            <a:t>Event organisation</a:t>
          </a:r>
        </a:p>
        <a:p>
          <a:pPr marL="57150" lvl="1" indent="-57150" algn="l" defTabSz="488950">
            <a:lnSpc>
              <a:spcPct val="90000"/>
            </a:lnSpc>
            <a:spcBef>
              <a:spcPct val="0"/>
            </a:spcBef>
            <a:spcAft>
              <a:spcPct val="15000"/>
            </a:spcAft>
            <a:buChar char="••"/>
          </a:pPr>
          <a:r>
            <a:rPr lang="en-IN" sz="1100" kern="1200" dirty="0"/>
            <a:t>Desk study, Feasibility, M&amp;V, IoT, DPR</a:t>
          </a:r>
        </a:p>
        <a:p>
          <a:pPr marL="57150" lvl="1" indent="-57150" algn="l" defTabSz="488950">
            <a:lnSpc>
              <a:spcPct val="90000"/>
            </a:lnSpc>
            <a:spcBef>
              <a:spcPct val="0"/>
            </a:spcBef>
            <a:spcAft>
              <a:spcPct val="15000"/>
            </a:spcAft>
            <a:buChar char="••"/>
          </a:pPr>
          <a:r>
            <a:rPr lang="en-IN" sz="1100" kern="1200" dirty="0"/>
            <a:t>Cashflow management</a:t>
          </a:r>
        </a:p>
      </dsp:txBody>
      <dsp:txXfrm>
        <a:off x="1235493" y="1817208"/>
        <a:ext cx="4115970" cy="1652007"/>
      </dsp:txXfrm>
    </dsp:sp>
    <dsp:sp modelId="{A1050FA1-1260-4A2F-9C87-9603872BDF6B}">
      <dsp:nvSpPr>
        <dsp:cNvPr id="0" name=""/>
        <dsp:cNvSpPr/>
      </dsp:nvSpPr>
      <dsp:spPr>
        <a:xfrm>
          <a:off x="165200" y="1982409"/>
          <a:ext cx="1070292" cy="132160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52000" b="-52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316FAD-D5E4-4C7A-A72D-E03319FD4F29}">
      <dsp:nvSpPr>
        <dsp:cNvPr id="0" name=""/>
        <dsp:cNvSpPr/>
      </dsp:nvSpPr>
      <dsp:spPr>
        <a:xfrm>
          <a:off x="0" y="3634416"/>
          <a:ext cx="5351463" cy="165200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IN" sz="1400" kern="1200" dirty="0"/>
            <a:t>State Designated Agencies (SDA) and PAT Cell/</a:t>
          </a:r>
          <a:r>
            <a:rPr lang="en-IN" sz="1400" kern="1200" dirty="0" err="1"/>
            <a:t>EmAEAs</a:t>
          </a:r>
          <a:endParaRPr lang="en-IN" sz="1400" kern="1200" dirty="0"/>
        </a:p>
        <a:p>
          <a:pPr marL="57150" lvl="1" indent="-57150" algn="l" defTabSz="488950">
            <a:lnSpc>
              <a:spcPct val="90000"/>
            </a:lnSpc>
            <a:spcBef>
              <a:spcPct val="0"/>
            </a:spcBef>
            <a:spcAft>
              <a:spcPct val="15000"/>
            </a:spcAft>
            <a:buChar char="••"/>
          </a:pPr>
          <a:r>
            <a:rPr lang="en-US" sz="1100" kern="1200" dirty="0"/>
            <a:t>Invite all sector DCs, PAT cell, AEAs including neighboring states</a:t>
          </a:r>
          <a:endParaRPr lang="en-IN" sz="1100" kern="1200" dirty="0"/>
        </a:p>
        <a:p>
          <a:pPr marL="57150" lvl="1" indent="-57150" algn="l" defTabSz="488950">
            <a:lnSpc>
              <a:spcPct val="90000"/>
            </a:lnSpc>
            <a:spcBef>
              <a:spcPct val="0"/>
            </a:spcBef>
            <a:spcAft>
              <a:spcPct val="15000"/>
            </a:spcAft>
            <a:buChar char="••"/>
          </a:pPr>
          <a:r>
            <a:rPr lang="en-US" sz="1100" kern="1200" dirty="0"/>
            <a:t>Awareness and capacity building for DEEP project. </a:t>
          </a:r>
          <a:endParaRPr lang="en-IN" sz="1100" kern="1200" dirty="0"/>
        </a:p>
        <a:p>
          <a:pPr marL="57150" lvl="1" indent="-57150" algn="l" defTabSz="488950">
            <a:lnSpc>
              <a:spcPct val="90000"/>
            </a:lnSpc>
            <a:spcBef>
              <a:spcPct val="0"/>
            </a:spcBef>
            <a:spcAft>
              <a:spcPct val="15000"/>
            </a:spcAft>
            <a:buChar char="••"/>
          </a:pPr>
          <a:r>
            <a:rPr lang="en-US" sz="1100" kern="1200" dirty="0"/>
            <a:t>Logistic Support in organizing workshop</a:t>
          </a:r>
          <a:endParaRPr lang="en-IN" sz="1100" kern="1200" dirty="0"/>
        </a:p>
        <a:p>
          <a:pPr marL="57150" lvl="1" indent="-57150" algn="l" defTabSz="488950">
            <a:lnSpc>
              <a:spcPct val="90000"/>
            </a:lnSpc>
            <a:spcBef>
              <a:spcPct val="0"/>
            </a:spcBef>
            <a:spcAft>
              <a:spcPct val="15000"/>
            </a:spcAft>
            <a:buFont typeface="Arial" panose="020B0604020202020204" pitchFamily="34" charset="0"/>
            <a:buChar char="••"/>
          </a:pPr>
          <a:r>
            <a:rPr lang="en-US" sz="1100" kern="1200" dirty="0"/>
            <a:t>Receiving Expression of Interest from DCs.</a:t>
          </a:r>
          <a:endParaRPr lang="en-IN" sz="1100" kern="1200" dirty="0"/>
        </a:p>
        <a:p>
          <a:pPr marL="57150" lvl="1" indent="-57150" algn="l" defTabSz="488950">
            <a:lnSpc>
              <a:spcPct val="90000"/>
            </a:lnSpc>
            <a:spcBef>
              <a:spcPct val="0"/>
            </a:spcBef>
            <a:spcAft>
              <a:spcPct val="15000"/>
            </a:spcAft>
            <a:buFont typeface="Arial" panose="020B0604020202020204" pitchFamily="34" charset="0"/>
            <a:buChar char="••"/>
          </a:pPr>
          <a:r>
            <a:rPr lang="en-US" sz="1100" kern="1200" dirty="0"/>
            <a:t>PAT cell official’s follow-up for timely submission of </a:t>
          </a:r>
          <a:r>
            <a:rPr lang="en-US" sz="1100" kern="1200" dirty="0" err="1"/>
            <a:t>EoIs</a:t>
          </a:r>
          <a:r>
            <a:rPr lang="en-US" sz="1100" kern="1200" dirty="0"/>
            <a:t>.</a:t>
          </a:r>
          <a:endParaRPr lang="en-IN" sz="1100" kern="1200" dirty="0"/>
        </a:p>
        <a:p>
          <a:pPr marL="57150" lvl="1" indent="-57150" algn="l" defTabSz="488950">
            <a:lnSpc>
              <a:spcPct val="90000"/>
            </a:lnSpc>
            <a:spcBef>
              <a:spcPct val="0"/>
            </a:spcBef>
            <a:spcAft>
              <a:spcPct val="15000"/>
            </a:spcAft>
            <a:buFont typeface="Arial" panose="020B0604020202020204" pitchFamily="34" charset="0"/>
            <a:buChar char="••"/>
          </a:pPr>
          <a:r>
            <a:rPr lang="en-US" sz="1100" kern="1200" dirty="0"/>
            <a:t>Facilitate signing of </a:t>
          </a:r>
          <a:r>
            <a:rPr lang="en-US" sz="1100" kern="1200" dirty="0" err="1"/>
            <a:t>MoUs</a:t>
          </a:r>
          <a:r>
            <a:rPr lang="en-US" sz="1100" kern="1200" dirty="0"/>
            <a:t>, agreements, etc.</a:t>
          </a:r>
          <a:endParaRPr lang="en-IN" sz="1100" kern="1200" dirty="0"/>
        </a:p>
        <a:p>
          <a:pPr marL="57150" lvl="1" indent="-57150" algn="l" defTabSz="488950">
            <a:lnSpc>
              <a:spcPct val="90000"/>
            </a:lnSpc>
            <a:spcBef>
              <a:spcPct val="0"/>
            </a:spcBef>
            <a:spcAft>
              <a:spcPct val="15000"/>
            </a:spcAft>
            <a:buChar char="••"/>
          </a:pPr>
          <a:r>
            <a:rPr lang="en-IN" sz="1100" kern="1200" dirty="0"/>
            <a:t>Support EESL/BEE for event organisation</a:t>
          </a:r>
        </a:p>
      </dsp:txBody>
      <dsp:txXfrm>
        <a:off x="1235493" y="3634416"/>
        <a:ext cx="4115970" cy="1652007"/>
      </dsp:txXfrm>
    </dsp:sp>
    <dsp:sp modelId="{0D3F2597-0158-4235-93BA-3CCC33A1B5AE}">
      <dsp:nvSpPr>
        <dsp:cNvPr id="0" name=""/>
        <dsp:cNvSpPr/>
      </dsp:nvSpPr>
      <dsp:spPr>
        <a:xfrm>
          <a:off x="165200" y="3799617"/>
          <a:ext cx="1070292" cy="1321605"/>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t="-5000" b="-5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2DA39-6F80-4D48-9690-F98560168CEF}">
      <dsp:nvSpPr>
        <dsp:cNvPr id="0" name=""/>
        <dsp:cNvSpPr/>
      </dsp:nvSpPr>
      <dsp:spPr>
        <a:xfrm>
          <a:off x="0" y="0"/>
          <a:ext cx="5271089" cy="1273170"/>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IN" sz="1400" kern="1200" dirty="0"/>
            <a:t>Designated Consumers (DCs)</a:t>
          </a:r>
        </a:p>
        <a:p>
          <a:pPr marL="57150" lvl="1" indent="-57150" algn="l" defTabSz="488950">
            <a:lnSpc>
              <a:spcPct val="90000"/>
            </a:lnSpc>
            <a:spcBef>
              <a:spcPct val="0"/>
            </a:spcBef>
            <a:spcAft>
              <a:spcPct val="15000"/>
            </a:spcAft>
            <a:buChar char="••"/>
          </a:pPr>
          <a:r>
            <a:rPr lang="en-IN" sz="1100" kern="1200" dirty="0"/>
            <a:t>Submit </a:t>
          </a:r>
          <a:r>
            <a:rPr lang="en-IN" sz="1100" kern="1200" dirty="0" err="1"/>
            <a:t>EoI</a:t>
          </a:r>
          <a:endParaRPr lang="en-IN" sz="1100" kern="1200" dirty="0"/>
        </a:p>
        <a:p>
          <a:pPr marL="57150" lvl="1" indent="-57150" algn="l" defTabSz="488950">
            <a:lnSpc>
              <a:spcPct val="90000"/>
            </a:lnSpc>
            <a:spcBef>
              <a:spcPct val="0"/>
            </a:spcBef>
            <a:spcAft>
              <a:spcPct val="15000"/>
            </a:spcAft>
            <a:buChar char="••"/>
          </a:pPr>
          <a:r>
            <a:rPr lang="en-IN" sz="1100" kern="1200" dirty="0"/>
            <a:t>Approval for project</a:t>
          </a:r>
        </a:p>
        <a:p>
          <a:pPr marL="57150" lvl="1" indent="-57150" algn="l" defTabSz="488950">
            <a:lnSpc>
              <a:spcPct val="90000"/>
            </a:lnSpc>
            <a:spcBef>
              <a:spcPct val="0"/>
            </a:spcBef>
            <a:spcAft>
              <a:spcPct val="15000"/>
            </a:spcAft>
            <a:buChar char="••"/>
          </a:pPr>
          <a:r>
            <a:rPr lang="en-IN" sz="1100" kern="1200" dirty="0"/>
            <a:t>Support for M&amp;V</a:t>
          </a:r>
        </a:p>
        <a:p>
          <a:pPr marL="57150" lvl="1" indent="-57150" algn="l" defTabSz="488950">
            <a:lnSpc>
              <a:spcPct val="90000"/>
            </a:lnSpc>
            <a:spcBef>
              <a:spcPct val="0"/>
            </a:spcBef>
            <a:spcAft>
              <a:spcPct val="15000"/>
            </a:spcAft>
            <a:buChar char="••"/>
          </a:pPr>
          <a:r>
            <a:rPr lang="en-IN" sz="1100" kern="1200" dirty="0"/>
            <a:t>Approval for Implementation of project</a:t>
          </a:r>
        </a:p>
        <a:p>
          <a:pPr marL="57150" lvl="1" indent="-57150" algn="l" defTabSz="488950">
            <a:lnSpc>
              <a:spcPct val="90000"/>
            </a:lnSpc>
            <a:spcBef>
              <a:spcPct val="0"/>
            </a:spcBef>
            <a:spcAft>
              <a:spcPct val="15000"/>
            </a:spcAft>
            <a:buChar char="••"/>
          </a:pPr>
          <a:r>
            <a:rPr lang="en-US" sz="1100" kern="1200" dirty="0"/>
            <a:t>Suggest more Innovative </a:t>
          </a:r>
          <a:r>
            <a:rPr lang="en-US" sz="1100" kern="1200" dirty="0" err="1"/>
            <a:t>technologyies</a:t>
          </a:r>
          <a:endParaRPr lang="en-IN" sz="1100" kern="1200" dirty="0"/>
        </a:p>
      </dsp:txBody>
      <dsp:txXfrm>
        <a:off x="1181535" y="0"/>
        <a:ext cx="4089554" cy="1273170"/>
      </dsp:txXfrm>
    </dsp:sp>
    <dsp:sp modelId="{7132A2F4-7938-472B-ACC2-815CC13093C2}">
      <dsp:nvSpPr>
        <dsp:cNvPr id="0" name=""/>
        <dsp:cNvSpPr/>
      </dsp:nvSpPr>
      <dsp:spPr>
        <a:xfrm>
          <a:off x="127317" y="127317"/>
          <a:ext cx="1054218" cy="1018536"/>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CDBA9CB-ABC4-4366-BEFC-146B75C56BDF}">
      <dsp:nvSpPr>
        <dsp:cNvPr id="0" name=""/>
        <dsp:cNvSpPr/>
      </dsp:nvSpPr>
      <dsp:spPr>
        <a:xfrm>
          <a:off x="0" y="1400487"/>
          <a:ext cx="5271089" cy="1273170"/>
        </a:xfrm>
        <a:prstGeom prst="roundRect">
          <a:avLst>
            <a:gd name="adj" fmla="val 100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IN" sz="1400" kern="1200" dirty="0"/>
            <a:t>Original Equipment Manufacturer (OEM)</a:t>
          </a:r>
        </a:p>
        <a:p>
          <a:pPr marL="57150" lvl="1" indent="-57150" algn="l" defTabSz="488950">
            <a:lnSpc>
              <a:spcPct val="90000"/>
            </a:lnSpc>
            <a:spcBef>
              <a:spcPct val="0"/>
            </a:spcBef>
            <a:spcAft>
              <a:spcPct val="15000"/>
            </a:spcAft>
            <a:buChar char="••"/>
          </a:pPr>
          <a:r>
            <a:rPr lang="en-IN" sz="1100" kern="1200" dirty="0"/>
            <a:t>Support for implementation</a:t>
          </a:r>
        </a:p>
        <a:p>
          <a:pPr marL="57150" lvl="1" indent="-57150" algn="l" defTabSz="488950">
            <a:lnSpc>
              <a:spcPct val="90000"/>
            </a:lnSpc>
            <a:spcBef>
              <a:spcPct val="0"/>
            </a:spcBef>
            <a:spcAft>
              <a:spcPct val="15000"/>
            </a:spcAft>
            <a:buChar char="••"/>
          </a:pPr>
          <a:r>
            <a:rPr lang="en-IN" sz="1100" kern="1200" dirty="0"/>
            <a:t>Provide techno-commercial offer</a:t>
          </a:r>
        </a:p>
        <a:p>
          <a:pPr marL="57150" lvl="1" indent="-57150" algn="l" defTabSz="488950">
            <a:lnSpc>
              <a:spcPct val="90000"/>
            </a:lnSpc>
            <a:spcBef>
              <a:spcPct val="0"/>
            </a:spcBef>
            <a:spcAft>
              <a:spcPct val="15000"/>
            </a:spcAft>
            <a:buChar char="••"/>
          </a:pPr>
          <a:r>
            <a:rPr lang="en-IN" sz="1100" kern="1200" dirty="0"/>
            <a:t>EPC of project</a:t>
          </a:r>
        </a:p>
      </dsp:txBody>
      <dsp:txXfrm>
        <a:off x="1181535" y="1400487"/>
        <a:ext cx="4089554" cy="1273170"/>
      </dsp:txXfrm>
    </dsp:sp>
    <dsp:sp modelId="{A7773703-03F8-4CED-A591-261EEDA317CF}">
      <dsp:nvSpPr>
        <dsp:cNvPr id="0" name=""/>
        <dsp:cNvSpPr/>
      </dsp:nvSpPr>
      <dsp:spPr>
        <a:xfrm>
          <a:off x="127317" y="1527804"/>
          <a:ext cx="1054218" cy="1018536"/>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4000" b="-4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DE23D-45C1-4FD7-BC1A-DB1C88CF0B74}">
      <dsp:nvSpPr>
        <dsp:cNvPr id="0" name=""/>
        <dsp:cNvSpPr/>
      </dsp:nvSpPr>
      <dsp:spPr>
        <a:xfrm>
          <a:off x="4240" y="233821"/>
          <a:ext cx="1853912" cy="111234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Desk Research (Validation of technology &amp; DC selection criteria)</a:t>
          </a:r>
          <a:endParaRPr lang="en-IN" sz="1600" kern="1200" dirty="0"/>
        </a:p>
      </dsp:txBody>
      <dsp:txXfrm>
        <a:off x="36820" y="266401"/>
        <a:ext cx="1788752" cy="1047187"/>
      </dsp:txXfrm>
    </dsp:sp>
    <dsp:sp modelId="{7F34F7FB-B7BE-4176-832F-C98A8EFB346C}">
      <dsp:nvSpPr>
        <dsp:cNvPr id="0" name=""/>
        <dsp:cNvSpPr/>
      </dsp:nvSpPr>
      <dsp:spPr>
        <a:xfrm>
          <a:off x="2021297" y="560109"/>
          <a:ext cx="393029" cy="45977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a:off x="2021297" y="652063"/>
        <a:ext cx="275120" cy="275862"/>
      </dsp:txXfrm>
    </dsp:sp>
    <dsp:sp modelId="{E72EB427-AA71-4BF3-A976-B7B2BBB32494}">
      <dsp:nvSpPr>
        <dsp:cNvPr id="0" name=""/>
        <dsp:cNvSpPr/>
      </dsp:nvSpPr>
      <dsp:spPr>
        <a:xfrm>
          <a:off x="2599717" y="233821"/>
          <a:ext cx="1853912" cy="111234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a:t>Shortlisting </a:t>
          </a:r>
          <a:r>
            <a:rPr lang="en-US" sz="1600" kern="1200" dirty="0"/>
            <a:t>of Innovative technology</a:t>
          </a:r>
          <a:endParaRPr lang="en-IN" sz="1600" kern="1200" dirty="0"/>
        </a:p>
      </dsp:txBody>
      <dsp:txXfrm>
        <a:off x="2632297" y="266401"/>
        <a:ext cx="1788752" cy="1047187"/>
      </dsp:txXfrm>
    </dsp:sp>
    <dsp:sp modelId="{3A901102-D036-4ED4-AAEB-D33113870395}">
      <dsp:nvSpPr>
        <dsp:cNvPr id="0" name=""/>
        <dsp:cNvSpPr/>
      </dsp:nvSpPr>
      <dsp:spPr>
        <a:xfrm>
          <a:off x="4616774" y="560109"/>
          <a:ext cx="393029" cy="45977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a:off x="4616774" y="652063"/>
        <a:ext cx="275120" cy="275862"/>
      </dsp:txXfrm>
    </dsp:sp>
    <dsp:sp modelId="{8B9C511B-C45C-4DBB-B0C4-35A019DB3F27}">
      <dsp:nvSpPr>
        <dsp:cNvPr id="0" name=""/>
        <dsp:cNvSpPr/>
      </dsp:nvSpPr>
      <dsp:spPr>
        <a:xfrm>
          <a:off x="5195195" y="233821"/>
          <a:ext cx="1853912" cy="111234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Receiving of</a:t>
          </a:r>
        </a:p>
        <a:p>
          <a:pPr lvl="0" algn="ctr" defTabSz="711200">
            <a:lnSpc>
              <a:spcPct val="90000"/>
            </a:lnSpc>
            <a:spcBef>
              <a:spcPct val="0"/>
            </a:spcBef>
            <a:spcAft>
              <a:spcPct val="35000"/>
            </a:spcAft>
          </a:pPr>
          <a:r>
            <a:rPr lang="en-IN" sz="1600" kern="1200" dirty="0"/>
            <a:t>Stage 1 - </a:t>
          </a:r>
          <a:r>
            <a:rPr lang="en-IN" sz="1600" kern="1200" dirty="0" err="1"/>
            <a:t>EoI</a:t>
          </a:r>
          <a:endParaRPr lang="en-IN" sz="1600" kern="1200" dirty="0"/>
        </a:p>
      </dsp:txBody>
      <dsp:txXfrm>
        <a:off x="5227775" y="266401"/>
        <a:ext cx="1788752" cy="1047187"/>
      </dsp:txXfrm>
    </dsp:sp>
    <dsp:sp modelId="{4A562B0D-9FCB-441C-920C-13FB664286E6}">
      <dsp:nvSpPr>
        <dsp:cNvPr id="0" name=""/>
        <dsp:cNvSpPr/>
      </dsp:nvSpPr>
      <dsp:spPr>
        <a:xfrm>
          <a:off x="7212252" y="560109"/>
          <a:ext cx="393029" cy="45977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a:off x="7212252" y="652063"/>
        <a:ext cx="275120" cy="275862"/>
      </dsp:txXfrm>
    </dsp:sp>
    <dsp:sp modelId="{61AFAA6C-996F-4236-9FBB-4C32235CA826}">
      <dsp:nvSpPr>
        <dsp:cNvPr id="0" name=""/>
        <dsp:cNvSpPr/>
      </dsp:nvSpPr>
      <dsp:spPr>
        <a:xfrm>
          <a:off x="7790673" y="233821"/>
          <a:ext cx="1853912" cy="111234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Evaluation &amp; Screening</a:t>
          </a:r>
        </a:p>
      </dsp:txBody>
      <dsp:txXfrm>
        <a:off x="7823253" y="266401"/>
        <a:ext cx="1788752" cy="1047187"/>
      </dsp:txXfrm>
    </dsp:sp>
    <dsp:sp modelId="{1A1D359D-7208-4BF4-BBAD-CA69456FF0D1}">
      <dsp:nvSpPr>
        <dsp:cNvPr id="0" name=""/>
        <dsp:cNvSpPr/>
      </dsp:nvSpPr>
      <dsp:spPr>
        <a:xfrm rot="5400000">
          <a:off x="8521114" y="1475942"/>
          <a:ext cx="393029" cy="45977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rot="-5400000">
        <a:off x="8579698" y="1509313"/>
        <a:ext cx="275862" cy="275120"/>
      </dsp:txXfrm>
    </dsp:sp>
    <dsp:sp modelId="{6DFE1D51-9E7E-4FDF-89CD-79354F2682B1}">
      <dsp:nvSpPr>
        <dsp:cNvPr id="0" name=""/>
        <dsp:cNvSpPr/>
      </dsp:nvSpPr>
      <dsp:spPr>
        <a:xfrm>
          <a:off x="7790673" y="2087733"/>
          <a:ext cx="1853912" cy="111234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Receiving of </a:t>
          </a:r>
        </a:p>
        <a:p>
          <a:pPr lvl="0" algn="ctr" defTabSz="711200">
            <a:lnSpc>
              <a:spcPct val="90000"/>
            </a:lnSpc>
            <a:spcBef>
              <a:spcPct val="0"/>
            </a:spcBef>
            <a:spcAft>
              <a:spcPct val="35000"/>
            </a:spcAft>
          </a:pPr>
          <a:r>
            <a:rPr lang="en-IN" sz="1600" kern="1200" dirty="0"/>
            <a:t>Stage 2- </a:t>
          </a:r>
          <a:r>
            <a:rPr lang="en-IN" sz="1600" kern="1200" dirty="0" err="1"/>
            <a:t>EoI</a:t>
          </a:r>
          <a:endParaRPr lang="en-IN" sz="1600" kern="1200" dirty="0"/>
        </a:p>
      </dsp:txBody>
      <dsp:txXfrm>
        <a:off x="7823253" y="2120313"/>
        <a:ext cx="1788752" cy="1047187"/>
      </dsp:txXfrm>
    </dsp:sp>
    <dsp:sp modelId="{5C457385-380E-4065-B84A-F7BBD9F8E8A8}">
      <dsp:nvSpPr>
        <dsp:cNvPr id="0" name=""/>
        <dsp:cNvSpPr/>
      </dsp:nvSpPr>
      <dsp:spPr>
        <a:xfrm rot="10800000">
          <a:off x="7234499" y="2414022"/>
          <a:ext cx="393029" cy="459770"/>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rot="10800000">
        <a:off x="7352408" y="2505976"/>
        <a:ext cx="275120" cy="275862"/>
      </dsp:txXfrm>
    </dsp:sp>
    <dsp:sp modelId="{8E6E833D-C6AD-490B-B391-984155A96AB0}">
      <dsp:nvSpPr>
        <dsp:cNvPr id="0" name=""/>
        <dsp:cNvSpPr/>
      </dsp:nvSpPr>
      <dsp:spPr>
        <a:xfrm>
          <a:off x="5195195" y="2087733"/>
          <a:ext cx="1853912" cy="111234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Evaluation and Screening</a:t>
          </a:r>
        </a:p>
      </dsp:txBody>
      <dsp:txXfrm>
        <a:off x="5227775" y="2120313"/>
        <a:ext cx="1788752" cy="1047187"/>
      </dsp:txXfrm>
    </dsp:sp>
    <dsp:sp modelId="{4BAEB072-ECA1-41AB-823C-E8FE362F223B}">
      <dsp:nvSpPr>
        <dsp:cNvPr id="0" name=""/>
        <dsp:cNvSpPr/>
      </dsp:nvSpPr>
      <dsp:spPr>
        <a:xfrm rot="10800000">
          <a:off x="4639021" y="2414022"/>
          <a:ext cx="393029" cy="45977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rot="10800000">
        <a:off x="4756930" y="2505976"/>
        <a:ext cx="275120" cy="275862"/>
      </dsp:txXfrm>
    </dsp:sp>
    <dsp:sp modelId="{6A115E17-77E6-4637-8F87-1CD5BACEA0E6}">
      <dsp:nvSpPr>
        <dsp:cNvPr id="0" name=""/>
        <dsp:cNvSpPr/>
      </dsp:nvSpPr>
      <dsp:spPr>
        <a:xfrm>
          <a:off x="2599717" y="2087733"/>
          <a:ext cx="1853912" cy="111234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Agreement Signing between EESL – DCs</a:t>
          </a:r>
          <a:endParaRPr lang="en-IN" sz="1600" kern="1200" dirty="0"/>
        </a:p>
      </dsp:txBody>
      <dsp:txXfrm>
        <a:off x="2632297" y="2120313"/>
        <a:ext cx="1788752" cy="1047187"/>
      </dsp:txXfrm>
    </dsp:sp>
    <dsp:sp modelId="{252E9529-05C3-481A-9473-CA82E51BC373}">
      <dsp:nvSpPr>
        <dsp:cNvPr id="0" name=""/>
        <dsp:cNvSpPr/>
      </dsp:nvSpPr>
      <dsp:spPr>
        <a:xfrm rot="10811223">
          <a:off x="2040362" y="2409815"/>
          <a:ext cx="395278" cy="45977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rot="10800000">
        <a:off x="2158945" y="2501963"/>
        <a:ext cx="276695" cy="275862"/>
      </dsp:txXfrm>
    </dsp:sp>
    <dsp:sp modelId="{AD396336-30E3-4B33-8376-F8B47ABB36A7}">
      <dsp:nvSpPr>
        <dsp:cNvPr id="0" name=""/>
        <dsp:cNvSpPr/>
      </dsp:nvSpPr>
      <dsp:spPr>
        <a:xfrm>
          <a:off x="0" y="2079246"/>
          <a:ext cx="1853912" cy="111234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latin typeface="+mn-lt"/>
              <a:ea typeface="+mn-ea"/>
              <a:cs typeface="Arial" panose="020B0604020202020204" pitchFamily="34" charset="0"/>
            </a:rPr>
            <a:t>Baseline study &amp; DPR preparation</a:t>
          </a:r>
          <a:endParaRPr lang="en-IN" sz="1600" kern="1200" dirty="0"/>
        </a:p>
      </dsp:txBody>
      <dsp:txXfrm>
        <a:off x="32580" y="2111826"/>
        <a:ext cx="1788752" cy="1047187"/>
      </dsp:txXfrm>
    </dsp:sp>
    <dsp:sp modelId="{220885AD-363F-40CF-8E6C-02F3890B1793}">
      <dsp:nvSpPr>
        <dsp:cNvPr id="0" name=""/>
        <dsp:cNvSpPr/>
      </dsp:nvSpPr>
      <dsp:spPr>
        <a:xfrm rot="5392173">
          <a:off x="730286" y="3325484"/>
          <a:ext cx="397528" cy="45977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rot="-5400000">
        <a:off x="790983" y="3356605"/>
        <a:ext cx="275862" cy="278270"/>
      </dsp:txXfrm>
    </dsp:sp>
    <dsp:sp modelId="{293C80C0-47B1-432E-A12C-9EC28E79B6A4}">
      <dsp:nvSpPr>
        <dsp:cNvPr id="0" name=""/>
        <dsp:cNvSpPr/>
      </dsp:nvSpPr>
      <dsp:spPr>
        <a:xfrm>
          <a:off x="4240" y="3941646"/>
          <a:ext cx="1853912" cy="111234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latin typeface="+mn-lt"/>
              <a:ea typeface="+mn-ea"/>
              <a:cs typeface="Arial" panose="020B0604020202020204" pitchFamily="34" charset="0"/>
            </a:rPr>
            <a:t>Procurement, Installation &amp; commissioning of technology </a:t>
          </a:r>
          <a:endParaRPr lang="en-IN" sz="1600" kern="1200" dirty="0"/>
        </a:p>
      </dsp:txBody>
      <dsp:txXfrm>
        <a:off x="36820" y="3974226"/>
        <a:ext cx="1788752" cy="1047187"/>
      </dsp:txXfrm>
    </dsp:sp>
    <dsp:sp modelId="{DC34342F-5494-4702-96D2-F69322ADA836}">
      <dsp:nvSpPr>
        <dsp:cNvPr id="0" name=""/>
        <dsp:cNvSpPr/>
      </dsp:nvSpPr>
      <dsp:spPr>
        <a:xfrm>
          <a:off x="2021297" y="4267934"/>
          <a:ext cx="393029" cy="45977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a:off x="2021297" y="4359888"/>
        <a:ext cx="275120" cy="275862"/>
      </dsp:txXfrm>
    </dsp:sp>
    <dsp:sp modelId="{51CB938D-FB0B-4FDC-A78C-915098A95814}">
      <dsp:nvSpPr>
        <dsp:cNvPr id="0" name=""/>
        <dsp:cNvSpPr/>
      </dsp:nvSpPr>
      <dsp:spPr>
        <a:xfrm>
          <a:off x="2599717" y="3941646"/>
          <a:ext cx="1853912" cy="111234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a:t>Measurement and Verification</a:t>
          </a:r>
        </a:p>
      </dsp:txBody>
      <dsp:txXfrm>
        <a:off x="2632297" y="3974226"/>
        <a:ext cx="1788752" cy="1047187"/>
      </dsp:txXfrm>
    </dsp:sp>
    <dsp:sp modelId="{29206859-7FE0-4EEE-92DB-491304081359}">
      <dsp:nvSpPr>
        <dsp:cNvPr id="0" name=""/>
        <dsp:cNvSpPr/>
      </dsp:nvSpPr>
      <dsp:spPr>
        <a:xfrm>
          <a:off x="4616774" y="4267934"/>
          <a:ext cx="393029" cy="459770"/>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a:off x="4616774" y="4359888"/>
        <a:ext cx="275120" cy="275862"/>
      </dsp:txXfrm>
    </dsp:sp>
    <dsp:sp modelId="{40137851-8FC5-48E8-BF6D-E718EAE5F30D}">
      <dsp:nvSpPr>
        <dsp:cNvPr id="0" name=""/>
        <dsp:cNvSpPr/>
      </dsp:nvSpPr>
      <dsp:spPr>
        <a:xfrm>
          <a:off x="5195195" y="3941646"/>
          <a:ext cx="1853912" cy="111234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a:latin typeface="+mn-lt"/>
              <a:ea typeface="+mn-ea"/>
              <a:cs typeface="Arial" panose="020B0604020202020204" pitchFamily="34" charset="0"/>
            </a:rPr>
            <a:t>Knowledge  Dissemination </a:t>
          </a:r>
          <a:endParaRPr lang="en-IN" sz="1600" kern="1200" dirty="0"/>
        </a:p>
      </dsp:txBody>
      <dsp:txXfrm>
        <a:off x="5227775" y="3974226"/>
        <a:ext cx="1788752" cy="1047187"/>
      </dsp:txXfrm>
    </dsp:sp>
    <dsp:sp modelId="{014FF27A-9FDC-40A0-9330-E0E415CDC040}">
      <dsp:nvSpPr>
        <dsp:cNvPr id="0" name=""/>
        <dsp:cNvSpPr/>
      </dsp:nvSpPr>
      <dsp:spPr>
        <a:xfrm>
          <a:off x="7212252" y="4267934"/>
          <a:ext cx="393029" cy="45977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IN" sz="1300" kern="1200"/>
        </a:p>
      </dsp:txBody>
      <dsp:txXfrm>
        <a:off x="7212252" y="4359888"/>
        <a:ext cx="275120" cy="275862"/>
      </dsp:txXfrm>
    </dsp:sp>
    <dsp:sp modelId="{C5CC0233-34A6-41F8-9BCB-4FC3C7BF0E11}">
      <dsp:nvSpPr>
        <dsp:cNvPr id="0" name=""/>
        <dsp:cNvSpPr/>
      </dsp:nvSpPr>
      <dsp:spPr>
        <a:xfrm>
          <a:off x="7790673" y="3941646"/>
          <a:ext cx="1853912" cy="111234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Upscaling of successful technology</a:t>
          </a:r>
          <a:endParaRPr lang="en-IN" sz="1600" kern="1200" dirty="0"/>
        </a:p>
      </dsp:txBody>
      <dsp:txXfrm>
        <a:off x="7823253" y="3974226"/>
        <a:ext cx="1788752" cy="10471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2A434-32A7-46CE-A0CD-064163E651CC}">
      <dsp:nvSpPr>
        <dsp:cNvPr id="0" name=""/>
        <dsp:cNvSpPr/>
      </dsp:nvSpPr>
      <dsp:spPr>
        <a:xfrm rot="5400000">
          <a:off x="3463729" y="-805871"/>
          <a:ext cx="2114550" cy="425506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Cement</a:t>
          </a:r>
          <a:endParaRPr lang="en-IN" sz="2300" kern="1200" dirty="0"/>
        </a:p>
        <a:p>
          <a:pPr marL="228600" lvl="1" indent="-228600" algn="l" defTabSz="1022350">
            <a:lnSpc>
              <a:spcPct val="90000"/>
            </a:lnSpc>
            <a:spcBef>
              <a:spcPct val="0"/>
            </a:spcBef>
            <a:spcAft>
              <a:spcPct val="15000"/>
            </a:spcAft>
            <a:buChar char="••"/>
          </a:pPr>
          <a:r>
            <a:rPr lang="en-IN" sz="2300" kern="1200" dirty="0"/>
            <a:t>Textiles</a:t>
          </a:r>
        </a:p>
        <a:p>
          <a:pPr marL="228600" lvl="1" indent="-228600" algn="l" defTabSz="1022350">
            <a:lnSpc>
              <a:spcPct val="90000"/>
            </a:lnSpc>
            <a:spcBef>
              <a:spcPct val="0"/>
            </a:spcBef>
            <a:spcAft>
              <a:spcPct val="15000"/>
            </a:spcAft>
            <a:buChar char="••"/>
          </a:pPr>
          <a:r>
            <a:rPr lang="en-IN" sz="2300" kern="1200" dirty="0"/>
            <a:t>Pulp &amp; Paper</a:t>
          </a:r>
        </a:p>
        <a:p>
          <a:pPr marL="228600" lvl="1" indent="-228600" algn="l" defTabSz="1022350">
            <a:lnSpc>
              <a:spcPct val="90000"/>
            </a:lnSpc>
            <a:spcBef>
              <a:spcPct val="0"/>
            </a:spcBef>
            <a:spcAft>
              <a:spcPct val="15000"/>
            </a:spcAft>
            <a:buChar char="••"/>
          </a:pPr>
          <a:r>
            <a:rPr lang="en-IN" sz="2300" kern="1200" dirty="0"/>
            <a:t>Fertilizers</a:t>
          </a:r>
        </a:p>
        <a:p>
          <a:pPr marL="228600" lvl="1" indent="-228600" algn="l" defTabSz="1022350">
            <a:lnSpc>
              <a:spcPct val="90000"/>
            </a:lnSpc>
            <a:spcBef>
              <a:spcPct val="0"/>
            </a:spcBef>
            <a:spcAft>
              <a:spcPct val="15000"/>
            </a:spcAft>
            <a:buChar char="••"/>
          </a:pPr>
          <a:endParaRPr lang="en-IN" sz="2300" kern="1200" dirty="0"/>
        </a:p>
      </dsp:txBody>
      <dsp:txXfrm rot="-5400000">
        <a:off x="2393473" y="367609"/>
        <a:ext cx="4151839" cy="1908102"/>
      </dsp:txXfrm>
    </dsp:sp>
    <dsp:sp modelId="{0F4C4755-6A24-4B0D-9902-8CF28ED731B6}">
      <dsp:nvSpPr>
        <dsp:cNvPr id="0" name=""/>
        <dsp:cNvSpPr/>
      </dsp:nvSpPr>
      <dsp:spPr>
        <a:xfrm>
          <a:off x="0" y="66"/>
          <a:ext cx="2393472" cy="2643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a:t>Industrial Sector</a:t>
          </a:r>
          <a:endParaRPr lang="en-IN" sz="3600" kern="1200" dirty="0"/>
        </a:p>
      </dsp:txBody>
      <dsp:txXfrm>
        <a:off x="116840" y="116906"/>
        <a:ext cx="2159792" cy="2409507"/>
      </dsp:txXfrm>
    </dsp:sp>
    <dsp:sp modelId="{E9B29E17-CAC1-4C8D-B915-EBAA7565FB60}">
      <dsp:nvSpPr>
        <dsp:cNvPr id="0" name=""/>
        <dsp:cNvSpPr/>
      </dsp:nvSpPr>
      <dsp:spPr>
        <a:xfrm rot="5400000">
          <a:off x="3463729" y="1969475"/>
          <a:ext cx="2114550" cy="425506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Energy Saving : (20–25)%</a:t>
          </a:r>
          <a:endParaRPr lang="en-IN" sz="2300" kern="1200" dirty="0"/>
        </a:p>
        <a:p>
          <a:pPr marL="228600" lvl="1" indent="-228600" algn="l" defTabSz="1022350">
            <a:lnSpc>
              <a:spcPct val="90000"/>
            </a:lnSpc>
            <a:spcBef>
              <a:spcPct val="0"/>
            </a:spcBef>
            <a:spcAft>
              <a:spcPct val="15000"/>
            </a:spcAft>
            <a:buChar char="••"/>
          </a:pPr>
          <a:r>
            <a:rPr lang="en-US" sz="2300" kern="1200" dirty="0"/>
            <a:t>Payback Period : 2.2 – 3 years</a:t>
          </a:r>
          <a:endParaRPr lang="en-IN" sz="2300" kern="1200" dirty="0"/>
        </a:p>
        <a:p>
          <a:pPr marL="228600" lvl="1" indent="-228600" algn="l" defTabSz="1022350">
            <a:lnSpc>
              <a:spcPct val="90000"/>
            </a:lnSpc>
            <a:spcBef>
              <a:spcPct val="0"/>
            </a:spcBef>
            <a:spcAft>
              <a:spcPct val="15000"/>
            </a:spcAft>
            <a:buChar char="••"/>
          </a:pPr>
          <a:r>
            <a:rPr lang="en-US" sz="2300" kern="1200" dirty="0"/>
            <a:t>No. of Projects : 3-4</a:t>
          </a:r>
          <a:endParaRPr lang="en-IN" sz="2300" kern="1200" dirty="0"/>
        </a:p>
      </dsp:txBody>
      <dsp:txXfrm rot="-5400000">
        <a:off x="2393473" y="3142955"/>
        <a:ext cx="4151839" cy="1908102"/>
      </dsp:txXfrm>
    </dsp:sp>
    <dsp:sp modelId="{0A68DEA0-03F1-4F84-AC7A-895CA80C903C}">
      <dsp:nvSpPr>
        <dsp:cNvPr id="0" name=""/>
        <dsp:cNvSpPr/>
      </dsp:nvSpPr>
      <dsp:spPr>
        <a:xfrm>
          <a:off x="0" y="2775413"/>
          <a:ext cx="2393472" cy="2643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a:t>Highlights</a:t>
          </a:r>
          <a:endParaRPr lang="en-IN" sz="3600" kern="1200" dirty="0"/>
        </a:p>
      </dsp:txBody>
      <dsp:txXfrm>
        <a:off x="116840" y="2892253"/>
        <a:ext cx="2159792" cy="240950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2A434-32A7-46CE-A0CD-064163E651CC}">
      <dsp:nvSpPr>
        <dsp:cNvPr id="0" name=""/>
        <dsp:cNvSpPr/>
      </dsp:nvSpPr>
      <dsp:spPr>
        <a:xfrm rot="5400000">
          <a:off x="3463729" y="-805871"/>
          <a:ext cx="2114550" cy="425506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IN" sz="2800" kern="1200" dirty="0"/>
            <a:t>Cement Plant</a:t>
          </a:r>
        </a:p>
        <a:p>
          <a:pPr marL="285750" lvl="1" indent="-285750" algn="l" defTabSz="1244600">
            <a:lnSpc>
              <a:spcPct val="90000"/>
            </a:lnSpc>
            <a:spcBef>
              <a:spcPct val="0"/>
            </a:spcBef>
            <a:spcAft>
              <a:spcPct val="15000"/>
            </a:spcAft>
            <a:buChar char="••"/>
          </a:pPr>
          <a:r>
            <a:rPr lang="en-IN" sz="2800" kern="1200" dirty="0"/>
            <a:t>Fertilizers</a:t>
          </a:r>
        </a:p>
        <a:p>
          <a:pPr marL="285750" lvl="1" indent="-285750" algn="l" defTabSz="1244600">
            <a:lnSpc>
              <a:spcPct val="90000"/>
            </a:lnSpc>
            <a:spcBef>
              <a:spcPct val="0"/>
            </a:spcBef>
            <a:spcAft>
              <a:spcPct val="15000"/>
            </a:spcAft>
            <a:buChar char="••"/>
          </a:pPr>
          <a:r>
            <a:rPr lang="en-IN" sz="2800" kern="1200" dirty="0"/>
            <a:t>Chemicals</a:t>
          </a:r>
        </a:p>
        <a:p>
          <a:pPr marL="285750" lvl="1" indent="-285750" algn="l" defTabSz="1244600">
            <a:lnSpc>
              <a:spcPct val="90000"/>
            </a:lnSpc>
            <a:spcBef>
              <a:spcPct val="0"/>
            </a:spcBef>
            <a:spcAft>
              <a:spcPct val="15000"/>
            </a:spcAft>
            <a:buChar char="••"/>
          </a:pPr>
          <a:r>
            <a:rPr lang="en-IN" sz="2800" kern="1200" dirty="0"/>
            <a:t>Textile</a:t>
          </a:r>
        </a:p>
      </dsp:txBody>
      <dsp:txXfrm rot="-5400000">
        <a:off x="2393473" y="367609"/>
        <a:ext cx="4151839" cy="1908102"/>
      </dsp:txXfrm>
    </dsp:sp>
    <dsp:sp modelId="{0F4C4755-6A24-4B0D-9902-8CF28ED731B6}">
      <dsp:nvSpPr>
        <dsp:cNvPr id="0" name=""/>
        <dsp:cNvSpPr/>
      </dsp:nvSpPr>
      <dsp:spPr>
        <a:xfrm>
          <a:off x="0" y="66"/>
          <a:ext cx="2393472" cy="2643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a:t>Industrial Sector</a:t>
          </a:r>
          <a:endParaRPr lang="en-IN" sz="3600" kern="1200" dirty="0"/>
        </a:p>
      </dsp:txBody>
      <dsp:txXfrm>
        <a:off x="116840" y="116906"/>
        <a:ext cx="2159792" cy="2409507"/>
      </dsp:txXfrm>
    </dsp:sp>
    <dsp:sp modelId="{3A057E80-60C6-4501-95C5-8C1486DADAEF}">
      <dsp:nvSpPr>
        <dsp:cNvPr id="0" name=""/>
        <dsp:cNvSpPr/>
      </dsp:nvSpPr>
      <dsp:spPr>
        <a:xfrm rot="5400000">
          <a:off x="3463729" y="1969475"/>
          <a:ext cx="2114550" cy="425506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Energy Saving : (15 -20)%</a:t>
          </a:r>
          <a:endParaRPr lang="en-IN" sz="2800" kern="1200" dirty="0"/>
        </a:p>
        <a:p>
          <a:pPr marL="285750" lvl="1" indent="-285750" algn="l" defTabSz="1244600">
            <a:lnSpc>
              <a:spcPct val="90000"/>
            </a:lnSpc>
            <a:spcBef>
              <a:spcPct val="0"/>
            </a:spcBef>
            <a:spcAft>
              <a:spcPct val="15000"/>
            </a:spcAft>
            <a:buChar char="••"/>
          </a:pPr>
          <a:r>
            <a:rPr lang="en-US" sz="2800" kern="1200" dirty="0"/>
            <a:t>Payback Period : 1.5 – 2 years</a:t>
          </a:r>
          <a:endParaRPr lang="en-IN" sz="2800" kern="1200" dirty="0"/>
        </a:p>
        <a:p>
          <a:pPr marL="285750" lvl="1" indent="-285750" algn="l" defTabSz="1244600">
            <a:lnSpc>
              <a:spcPct val="90000"/>
            </a:lnSpc>
            <a:spcBef>
              <a:spcPct val="0"/>
            </a:spcBef>
            <a:spcAft>
              <a:spcPct val="15000"/>
            </a:spcAft>
            <a:buChar char="••"/>
          </a:pPr>
          <a:r>
            <a:rPr lang="en-US" sz="2800" kern="1200" dirty="0"/>
            <a:t>No. of Projects : 3-4</a:t>
          </a:r>
          <a:endParaRPr lang="en-IN" sz="2800" kern="1200" dirty="0"/>
        </a:p>
      </dsp:txBody>
      <dsp:txXfrm rot="-5400000">
        <a:off x="2393473" y="3142955"/>
        <a:ext cx="4151839" cy="1908102"/>
      </dsp:txXfrm>
    </dsp:sp>
    <dsp:sp modelId="{9C5CADBD-825B-438C-B352-894E898AF0FB}">
      <dsp:nvSpPr>
        <dsp:cNvPr id="0" name=""/>
        <dsp:cNvSpPr/>
      </dsp:nvSpPr>
      <dsp:spPr>
        <a:xfrm>
          <a:off x="0" y="2775413"/>
          <a:ext cx="2393472" cy="2643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a:t>Highlights</a:t>
          </a:r>
          <a:endParaRPr lang="en-IN" sz="3600" kern="1200" dirty="0"/>
        </a:p>
      </dsp:txBody>
      <dsp:txXfrm>
        <a:off x="116840" y="2892253"/>
        <a:ext cx="2159792" cy="24095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2A434-32A7-46CE-A0CD-064163E651CC}">
      <dsp:nvSpPr>
        <dsp:cNvPr id="0" name=""/>
        <dsp:cNvSpPr/>
      </dsp:nvSpPr>
      <dsp:spPr>
        <a:xfrm rot="5400000">
          <a:off x="3463729" y="-805871"/>
          <a:ext cx="2114550" cy="425506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IN" sz="2800" kern="1200" dirty="0"/>
            <a:t>Cross sector as per application</a:t>
          </a:r>
        </a:p>
      </dsp:txBody>
      <dsp:txXfrm rot="-5400000">
        <a:off x="2393473" y="367609"/>
        <a:ext cx="4151839" cy="1908102"/>
      </dsp:txXfrm>
    </dsp:sp>
    <dsp:sp modelId="{0F4C4755-6A24-4B0D-9902-8CF28ED731B6}">
      <dsp:nvSpPr>
        <dsp:cNvPr id="0" name=""/>
        <dsp:cNvSpPr/>
      </dsp:nvSpPr>
      <dsp:spPr>
        <a:xfrm>
          <a:off x="0" y="66"/>
          <a:ext cx="2393472" cy="2643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en-US" sz="3800" kern="1200" dirty="0"/>
            <a:t>Industrial Sector</a:t>
          </a:r>
          <a:endParaRPr lang="en-IN" sz="3800" kern="1200" dirty="0"/>
        </a:p>
      </dsp:txBody>
      <dsp:txXfrm>
        <a:off x="116840" y="116906"/>
        <a:ext cx="2159792" cy="2409507"/>
      </dsp:txXfrm>
    </dsp:sp>
    <dsp:sp modelId="{E9B29E17-CAC1-4C8D-B915-EBAA7565FB60}">
      <dsp:nvSpPr>
        <dsp:cNvPr id="0" name=""/>
        <dsp:cNvSpPr/>
      </dsp:nvSpPr>
      <dsp:spPr>
        <a:xfrm rot="5400000">
          <a:off x="3463729" y="1969475"/>
          <a:ext cx="2114550" cy="425506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Energy Saving : ( 10-15)%</a:t>
          </a:r>
          <a:endParaRPr lang="en-IN" sz="2800" kern="1200" dirty="0"/>
        </a:p>
        <a:p>
          <a:pPr marL="285750" lvl="1" indent="-285750" algn="l" defTabSz="1244600">
            <a:lnSpc>
              <a:spcPct val="90000"/>
            </a:lnSpc>
            <a:spcBef>
              <a:spcPct val="0"/>
            </a:spcBef>
            <a:spcAft>
              <a:spcPct val="15000"/>
            </a:spcAft>
            <a:buChar char="••"/>
          </a:pPr>
          <a:r>
            <a:rPr lang="en-US" sz="2800" kern="1200" dirty="0"/>
            <a:t>Payback Period : 2.5 – 3 Years</a:t>
          </a:r>
          <a:endParaRPr lang="en-IN" sz="2800" kern="1200" dirty="0"/>
        </a:p>
        <a:p>
          <a:pPr marL="285750" lvl="1" indent="-285750" algn="l" defTabSz="1244600">
            <a:lnSpc>
              <a:spcPct val="90000"/>
            </a:lnSpc>
            <a:spcBef>
              <a:spcPct val="0"/>
            </a:spcBef>
            <a:spcAft>
              <a:spcPct val="15000"/>
            </a:spcAft>
            <a:buChar char="••"/>
          </a:pPr>
          <a:r>
            <a:rPr lang="en-US" sz="2800" kern="1200" dirty="0"/>
            <a:t>No. of Projects : 3-4</a:t>
          </a:r>
          <a:endParaRPr lang="en-IN" sz="2800" kern="1200" dirty="0"/>
        </a:p>
      </dsp:txBody>
      <dsp:txXfrm rot="-5400000">
        <a:off x="2393473" y="3142955"/>
        <a:ext cx="4151839" cy="1908102"/>
      </dsp:txXfrm>
    </dsp:sp>
    <dsp:sp modelId="{0A68DEA0-03F1-4F84-AC7A-895CA80C903C}">
      <dsp:nvSpPr>
        <dsp:cNvPr id="0" name=""/>
        <dsp:cNvSpPr/>
      </dsp:nvSpPr>
      <dsp:spPr>
        <a:xfrm>
          <a:off x="0" y="2775413"/>
          <a:ext cx="2393472" cy="2643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en-US" sz="3800" kern="1200" dirty="0"/>
            <a:t>Benefits</a:t>
          </a:r>
          <a:endParaRPr lang="en-IN" sz="3800" kern="1200" dirty="0"/>
        </a:p>
      </dsp:txBody>
      <dsp:txXfrm>
        <a:off x="116840" y="2892253"/>
        <a:ext cx="2159792" cy="240950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28DBE-6DA1-486A-A9A3-5503FC0DA849}">
      <dsp:nvSpPr>
        <dsp:cNvPr id="0" name=""/>
        <dsp:cNvSpPr/>
      </dsp:nvSpPr>
      <dsp:spPr>
        <a:xfrm>
          <a:off x="48628" y="1007101"/>
          <a:ext cx="6218855" cy="6896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rPr>
            <a:t>(5.1) Scrap Preheating with Electric Arc furnace Exhaust</a:t>
          </a:r>
        </a:p>
      </dsp:txBody>
      <dsp:txXfrm>
        <a:off x="82293" y="1040766"/>
        <a:ext cx="6151525" cy="622291"/>
      </dsp:txXfrm>
    </dsp:sp>
    <dsp:sp modelId="{EFA91ADD-6BE8-433B-84C6-50F1E5E91FB1}">
      <dsp:nvSpPr>
        <dsp:cNvPr id="0" name=""/>
        <dsp:cNvSpPr/>
      </dsp:nvSpPr>
      <dsp:spPr>
        <a:xfrm>
          <a:off x="0" y="1899148"/>
          <a:ext cx="6432278" cy="640328"/>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rPr>
            <a:t>(5.2) Regenerative Burners for   Reheating Furnaces</a:t>
          </a:r>
        </a:p>
      </dsp:txBody>
      <dsp:txXfrm>
        <a:off x="31258" y="1930406"/>
        <a:ext cx="6369762" cy="577812"/>
      </dsp:txXfrm>
    </dsp:sp>
    <dsp:sp modelId="{496A9EDD-BF88-46AC-A1C4-9FC7FE23A585}">
      <dsp:nvSpPr>
        <dsp:cNvPr id="0" name=""/>
        <dsp:cNvSpPr/>
      </dsp:nvSpPr>
      <dsp:spPr>
        <a:xfrm>
          <a:off x="0" y="2726677"/>
          <a:ext cx="6432278" cy="640328"/>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rPr>
            <a:t>(5.2) Recuperator</a:t>
          </a:r>
        </a:p>
      </dsp:txBody>
      <dsp:txXfrm>
        <a:off x="31258" y="2757935"/>
        <a:ext cx="6369762" cy="5778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0CCBE-C84D-497B-AF38-88192DB3FB81}">
      <dsp:nvSpPr>
        <dsp:cNvPr id="0" name=""/>
        <dsp:cNvSpPr/>
      </dsp:nvSpPr>
      <dsp:spPr>
        <a:xfrm>
          <a:off x="643514" y="279586"/>
          <a:ext cx="2215099" cy="148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lvl="0" algn="r" defTabSz="1066800">
            <a:lnSpc>
              <a:spcPct val="90000"/>
            </a:lnSpc>
            <a:spcBef>
              <a:spcPct val="0"/>
            </a:spcBef>
            <a:spcAft>
              <a:spcPct val="35000"/>
            </a:spcAft>
          </a:pPr>
          <a:r>
            <a:rPr lang="en-US" sz="2400" kern="1200" dirty="0"/>
            <a:t>Continuous Scrap preheating system</a:t>
          </a:r>
        </a:p>
      </dsp:txBody>
      <dsp:txXfrm>
        <a:off x="643514" y="279586"/>
        <a:ext cx="2215099" cy="1485000"/>
      </dsp:txXfrm>
    </dsp:sp>
    <dsp:sp modelId="{640BB1D7-D422-4F85-B70D-BB3F979D6982}">
      <dsp:nvSpPr>
        <dsp:cNvPr id="0" name=""/>
        <dsp:cNvSpPr/>
      </dsp:nvSpPr>
      <dsp:spPr>
        <a:xfrm>
          <a:off x="2858621" y="0"/>
          <a:ext cx="395369" cy="2250072"/>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7E6033-1767-469D-BB99-FAEDBFE3FE5A}">
      <dsp:nvSpPr>
        <dsp:cNvPr id="0" name=""/>
        <dsp:cNvSpPr/>
      </dsp:nvSpPr>
      <dsp:spPr>
        <a:xfrm>
          <a:off x="1160697" y="3415401"/>
          <a:ext cx="1703352" cy="1128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lvl="0" algn="r" defTabSz="1066800">
            <a:lnSpc>
              <a:spcPct val="90000"/>
            </a:lnSpc>
            <a:spcBef>
              <a:spcPct val="0"/>
            </a:spcBef>
            <a:spcAft>
              <a:spcPct val="35000"/>
            </a:spcAft>
          </a:pPr>
          <a:r>
            <a:rPr lang="en-US" sz="2400" kern="1200" dirty="0"/>
            <a:t>Bucket preheating system</a:t>
          </a:r>
        </a:p>
      </dsp:txBody>
      <dsp:txXfrm>
        <a:off x="1160697" y="3415401"/>
        <a:ext cx="1703352" cy="1128600"/>
      </dsp:txXfrm>
    </dsp:sp>
    <dsp:sp modelId="{B2B86D9E-A4B7-42E1-BC31-3A306E96B5B6}">
      <dsp:nvSpPr>
        <dsp:cNvPr id="0" name=""/>
        <dsp:cNvSpPr/>
      </dsp:nvSpPr>
      <dsp:spPr>
        <a:xfrm>
          <a:off x="2805740" y="2413543"/>
          <a:ext cx="395369" cy="3132316"/>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DF23B-E243-409C-82D7-814B8926277E}">
      <dsp:nvSpPr>
        <dsp:cNvPr id="0" name=""/>
        <dsp:cNvSpPr/>
      </dsp:nvSpPr>
      <dsp:spPr>
        <a:xfrm>
          <a:off x="0" y="0"/>
          <a:ext cx="42881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4F0D95-2618-4857-BD4C-C685C98A46B7}">
      <dsp:nvSpPr>
        <dsp:cNvPr id="0" name=""/>
        <dsp:cNvSpPr/>
      </dsp:nvSpPr>
      <dsp:spPr>
        <a:xfrm>
          <a:off x="0" y="0"/>
          <a:ext cx="4288182" cy="572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IN" sz="2000" b="1" kern="1200" dirty="0">
              <a:latin typeface="+mn-lt"/>
              <a:ea typeface="+mn-ea"/>
              <a:cs typeface="Arial" panose="020B0604020202020204" pitchFamily="34" charset="0"/>
            </a:rPr>
            <a:t>DPR Preparation</a:t>
          </a:r>
        </a:p>
      </dsp:txBody>
      <dsp:txXfrm>
        <a:off x="0" y="0"/>
        <a:ext cx="4288182" cy="572351"/>
      </dsp:txXfrm>
    </dsp:sp>
    <dsp:sp modelId="{7AE56A06-01A9-4318-852F-7C1F543ED9A2}">
      <dsp:nvSpPr>
        <dsp:cNvPr id="0" name=""/>
        <dsp:cNvSpPr/>
      </dsp:nvSpPr>
      <dsp:spPr>
        <a:xfrm>
          <a:off x="0" y="572350"/>
          <a:ext cx="42881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C4FEA2-369F-4096-A74C-384DEE4EEFCC}">
      <dsp:nvSpPr>
        <dsp:cNvPr id="0" name=""/>
        <dsp:cNvSpPr/>
      </dsp:nvSpPr>
      <dsp:spPr>
        <a:xfrm>
          <a:off x="0" y="572351"/>
          <a:ext cx="4288182" cy="572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IN" sz="2000" b="1" kern="1200" dirty="0">
              <a:latin typeface="+mn-lt"/>
              <a:ea typeface="+mn-ea"/>
              <a:cs typeface="Arial" panose="020B0604020202020204" pitchFamily="34" charset="0"/>
            </a:rPr>
            <a:t>Feasibility Study</a:t>
          </a:r>
        </a:p>
      </dsp:txBody>
      <dsp:txXfrm>
        <a:off x="0" y="572351"/>
        <a:ext cx="4288182" cy="572351"/>
      </dsp:txXfrm>
    </dsp:sp>
    <dsp:sp modelId="{67B68FDF-2FDF-4124-9E4B-5DAAAD686395}">
      <dsp:nvSpPr>
        <dsp:cNvPr id="0" name=""/>
        <dsp:cNvSpPr/>
      </dsp:nvSpPr>
      <dsp:spPr>
        <a:xfrm>
          <a:off x="0" y="1144701"/>
          <a:ext cx="42881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16AFB2-0EBB-4460-A0DE-8DFE9AF9C307}">
      <dsp:nvSpPr>
        <dsp:cNvPr id="0" name=""/>
        <dsp:cNvSpPr/>
      </dsp:nvSpPr>
      <dsp:spPr>
        <a:xfrm>
          <a:off x="0" y="1144702"/>
          <a:ext cx="4288182" cy="572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pPr>
          <a:r>
            <a:rPr lang="en-IN" sz="2000" b="1" kern="1200" dirty="0">
              <a:latin typeface="+mn-lt"/>
              <a:ea typeface="+mn-ea"/>
              <a:cs typeface="Arial" panose="020B0604020202020204" pitchFamily="34" charset="0"/>
            </a:rPr>
            <a:t>Manufacturing of Equipment</a:t>
          </a:r>
          <a:endParaRPr lang="en-US" sz="2000" b="0" kern="1200" dirty="0">
            <a:latin typeface="Arial" panose="020B0604020202020204" pitchFamily="34" charset="0"/>
            <a:ea typeface="+mn-ea"/>
            <a:cs typeface="Arial" panose="020B0604020202020204" pitchFamily="34" charset="0"/>
          </a:endParaRPr>
        </a:p>
      </dsp:txBody>
      <dsp:txXfrm>
        <a:off x="0" y="1144702"/>
        <a:ext cx="4288182" cy="572351"/>
      </dsp:txXfrm>
    </dsp:sp>
    <dsp:sp modelId="{C8766C2D-CA64-4F9B-A38A-37CFB20929AC}">
      <dsp:nvSpPr>
        <dsp:cNvPr id="0" name=""/>
        <dsp:cNvSpPr/>
      </dsp:nvSpPr>
      <dsp:spPr>
        <a:xfrm>
          <a:off x="0" y="1717053"/>
          <a:ext cx="42881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06D0BC-73C7-4F80-BB3D-0A0EAE55345C}">
      <dsp:nvSpPr>
        <dsp:cNvPr id="0" name=""/>
        <dsp:cNvSpPr/>
      </dsp:nvSpPr>
      <dsp:spPr>
        <a:xfrm>
          <a:off x="0" y="1717053"/>
          <a:ext cx="4288182" cy="572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buNone/>
          </a:pPr>
          <a:r>
            <a:rPr lang="en-IN" sz="2100" b="1" kern="1200" dirty="0">
              <a:latin typeface="+mn-lt"/>
              <a:ea typeface="+mn-ea"/>
              <a:cs typeface="Arial" panose="020B0604020202020204" pitchFamily="34" charset="0"/>
            </a:rPr>
            <a:t>Required Instruments and </a:t>
          </a:r>
          <a:r>
            <a:rPr lang="en-IN" sz="2100" b="1" kern="1200" dirty="0" err="1">
              <a:latin typeface="+mn-lt"/>
              <a:ea typeface="+mn-ea"/>
              <a:cs typeface="Arial" panose="020B0604020202020204" pitchFamily="34" charset="0"/>
            </a:rPr>
            <a:t>BoPs</a:t>
          </a:r>
          <a:endParaRPr lang="en-IN" sz="2100" b="1" kern="1200" dirty="0">
            <a:latin typeface="+mn-lt"/>
            <a:ea typeface="+mn-ea"/>
            <a:cs typeface="Arial" panose="020B0604020202020204" pitchFamily="34" charset="0"/>
          </a:endParaRPr>
        </a:p>
      </dsp:txBody>
      <dsp:txXfrm>
        <a:off x="0" y="1717053"/>
        <a:ext cx="4288182" cy="572351"/>
      </dsp:txXfrm>
    </dsp:sp>
    <dsp:sp modelId="{90061921-D6F4-4FC4-8D60-02994B380221}">
      <dsp:nvSpPr>
        <dsp:cNvPr id="0" name=""/>
        <dsp:cNvSpPr/>
      </dsp:nvSpPr>
      <dsp:spPr>
        <a:xfrm>
          <a:off x="0" y="2289403"/>
          <a:ext cx="42881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43C8A5-E4CA-4930-B551-58EA84A68CFF}">
      <dsp:nvSpPr>
        <dsp:cNvPr id="0" name=""/>
        <dsp:cNvSpPr/>
      </dsp:nvSpPr>
      <dsp:spPr>
        <a:xfrm>
          <a:off x="0" y="2289404"/>
          <a:ext cx="4288182" cy="572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buNone/>
          </a:pPr>
          <a:r>
            <a:rPr lang="en-US" sz="2100" b="1" kern="1200" dirty="0">
              <a:latin typeface="+mn-lt"/>
              <a:ea typeface="+mn-ea"/>
              <a:cs typeface="Arial" panose="020B0604020202020204" pitchFamily="34" charset="0"/>
            </a:rPr>
            <a:t>Freight of Supplied Items</a:t>
          </a:r>
        </a:p>
      </dsp:txBody>
      <dsp:txXfrm>
        <a:off x="0" y="2289404"/>
        <a:ext cx="4288182" cy="572351"/>
      </dsp:txXfrm>
    </dsp:sp>
    <dsp:sp modelId="{4FE35280-727F-4E76-B8F4-052D5F1C7BD8}">
      <dsp:nvSpPr>
        <dsp:cNvPr id="0" name=""/>
        <dsp:cNvSpPr/>
      </dsp:nvSpPr>
      <dsp:spPr>
        <a:xfrm>
          <a:off x="0" y="2861755"/>
          <a:ext cx="42881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84F38-FF98-460F-BD8C-7F1DC27025E9}">
      <dsp:nvSpPr>
        <dsp:cNvPr id="0" name=""/>
        <dsp:cNvSpPr/>
      </dsp:nvSpPr>
      <dsp:spPr>
        <a:xfrm>
          <a:off x="0" y="2861755"/>
          <a:ext cx="4288182" cy="572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buNone/>
          </a:pPr>
          <a:r>
            <a:rPr lang="en-US" sz="2100" b="1" kern="1200" dirty="0">
              <a:cs typeface="Arial" panose="020B0604020202020204" pitchFamily="34" charset="0"/>
            </a:rPr>
            <a:t>Installation of Supplied Material</a:t>
          </a:r>
          <a:endParaRPr lang="en-US" sz="2100" b="0" kern="1200" dirty="0">
            <a:latin typeface="Arial" panose="020B0604020202020204" pitchFamily="34" charset="0"/>
            <a:ea typeface="+mn-ea"/>
            <a:cs typeface="Arial" panose="020B0604020202020204" pitchFamily="34" charset="0"/>
          </a:endParaRPr>
        </a:p>
      </dsp:txBody>
      <dsp:txXfrm>
        <a:off x="0" y="2861755"/>
        <a:ext cx="4288182" cy="572351"/>
      </dsp:txXfrm>
    </dsp:sp>
    <dsp:sp modelId="{E5F7C5AF-B067-461C-93C6-011078211F02}">
      <dsp:nvSpPr>
        <dsp:cNvPr id="0" name=""/>
        <dsp:cNvSpPr/>
      </dsp:nvSpPr>
      <dsp:spPr>
        <a:xfrm>
          <a:off x="0" y="3434106"/>
          <a:ext cx="42881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3598F7-2B8F-4E01-9ADD-34F260898C90}">
      <dsp:nvSpPr>
        <dsp:cNvPr id="0" name=""/>
        <dsp:cNvSpPr/>
      </dsp:nvSpPr>
      <dsp:spPr>
        <a:xfrm>
          <a:off x="0" y="3434106"/>
          <a:ext cx="4288182" cy="572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buClr>
              <a:srgbClr val="00B0F0"/>
            </a:buClr>
            <a:buSzPct val="100000"/>
          </a:pPr>
          <a:r>
            <a:rPr lang="en-US" sz="2100" b="1" kern="1200" dirty="0">
              <a:cs typeface="Arial" panose="020B0604020202020204" pitchFamily="34" charset="0"/>
            </a:rPr>
            <a:t>Testing and Commissioning of Supply</a:t>
          </a:r>
          <a:endParaRPr lang="en-US" sz="2100" b="0" kern="1200" dirty="0">
            <a:latin typeface="Arial" panose="020B0604020202020204" pitchFamily="34" charset="0"/>
            <a:ea typeface="+mn-ea"/>
            <a:cs typeface="Arial" panose="020B0604020202020204" pitchFamily="34" charset="0"/>
          </a:endParaRPr>
        </a:p>
      </dsp:txBody>
      <dsp:txXfrm>
        <a:off x="0" y="3434106"/>
        <a:ext cx="4288182" cy="572351"/>
      </dsp:txXfrm>
    </dsp:sp>
    <dsp:sp modelId="{7E7D4ADD-2073-4BCA-9F6A-2106E6E86AC2}">
      <dsp:nvSpPr>
        <dsp:cNvPr id="0" name=""/>
        <dsp:cNvSpPr/>
      </dsp:nvSpPr>
      <dsp:spPr>
        <a:xfrm>
          <a:off x="0" y="4006456"/>
          <a:ext cx="42881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F0377C-547D-4F23-A0F7-DD91F02931D4}">
      <dsp:nvSpPr>
        <dsp:cNvPr id="0" name=""/>
        <dsp:cNvSpPr/>
      </dsp:nvSpPr>
      <dsp:spPr>
        <a:xfrm>
          <a:off x="0" y="4006456"/>
          <a:ext cx="4288182" cy="572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buClr>
              <a:srgbClr val="00B0F0"/>
            </a:buClr>
            <a:buSzPct val="100000"/>
          </a:pPr>
          <a:r>
            <a:rPr lang="en-US" sz="2100" b="1" kern="1200" dirty="0">
              <a:latin typeface="+mn-lt"/>
              <a:ea typeface="+mn-ea"/>
              <a:cs typeface="Arial" panose="020B0604020202020204" pitchFamily="34" charset="0"/>
            </a:rPr>
            <a:t>Measuring and Validation</a:t>
          </a:r>
        </a:p>
      </dsp:txBody>
      <dsp:txXfrm>
        <a:off x="0" y="4006456"/>
        <a:ext cx="4288182" cy="57235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DF23B-E243-409C-82D7-814B8926277E}">
      <dsp:nvSpPr>
        <dsp:cNvPr id="0" name=""/>
        <dsp:cNvSpPr/>
      </dsp:nvSpPr>
      <dsp:spPr>
        <a:xfrm>
          <a:off x="0" y="558"/>
          <a:ext cx="502456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4F0D95-2618-4857-BD4C-C685C98A46B7}">
      <dsp:nvSpPr>
        <dsp:cNvPr id="0" name=""/>
        <dsp:cNvSpPr/>
      </dsp:nvSpPr>
      <dsp:spPr>
        <a:xfrm>
          <a:off x="0" y="558"/>
          <a:ext cx="5024564" cy="653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IN" sz="2000" b="1" kern="1200" dirty="0">
              <a:latin typeface="+mn-lt"/>
              <a:ea typeface="+mn-ea"/>
              <a:cs typeface="Arial" panose="020B0604020202020204" pitchFamily="34" charset="0"/>
            </a:rPr>
            <a:t>Civil Job</a:t>
          </a:r>
        </a:p>
      </dsp:txBody>
      <dsp:txXfrm>
        <a:off x="0" y="558"/>
        <a:ext cx="5024564" cy="653955"/>
      </dsp:txXfrm>
    </dsp:sp>
    <dsp:sp modelId="{7AE56A06-01A9-4318-852F-7C1F543ED9A2}">
      <dsp:nvSpPr>
        <dsp:cNvPr id="0" name=""/>
        <dsp:cNvSpPr/>
      </dsp:nvSpPr>
      <dsp:spPr>
        <a:xfrm>
          <a:off x="0" y="654514"/>
          <a:ext cx="502456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C4FEA2-369F-4096-A74C-384DEE4EEFCC}">
      <dsp:nvSpPr>
        <dsp:cNvPr id="0" name=""/>
        <dsp:cNvSpPr/>
      </dsp:nvSpPr>
      <dsp:spPr>
        <a:xfrm>
          <a:off x="0" y="654514"/>
          <a:ext cx="5024564" cy="653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IN" sz="2000" b="1" kern="1200" dirty="0">
              <a:latin typeface="+mn-lt"/>
              <a:ea typeface="+mn-ea"/>
              <a:cs typeface="Arial" panose="020B0604020202020204" pitchFamily="34" charset="0"/>
            </a:rPr>
            <a:t>Preparation of Earthing</a:t>
          </a:r>
        </a:p>
      </dsp:txBody>
      <dsp:txXfrm>
        <a:off x="0" y="654514"/>
        <a:ext cx="5024564" cy="653955"/>
      </dsp:txXfrm>
    </dsp:sp>
    <dsp:sp modelId="{67B68FDF-2FDF-4124-9E4B-5DAAAD686395}">
      <dsp:nvSpPr>
        <dsp:cNvPr id="0" name=""/>
        <dsp:cNvSpPr/>
      </dsp:nvSpPr>
      <dsp:spPr>
        <a:xfrm>
          <a:off x="0" y="1308470"/>
          <a:ext cx="502456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16AFB2-0EBB-4460-A0DE-8DFE9AF9C307}">
      <dsp:nvSpPr>
        <dsp:cNvPr id="0" name=""/>
        <dsp:cNvSpPr/>
      </dsp:nvSpPr>
      <dsp:spPr>
        <a:xfrm>
          <a:off x="0" y="1308470"/>
          <a:ext cx="5024564" cy="653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pPr>
          <a:r>
            <a:rPr lang="en-IN" sz="2000" b="1" kern="1200" dirty="0">
              <a:latin typeface="+mn-lt"/>
              <a:ea typeface="+mn-ea"/>
              <a:cs typeface="Arial" panose="020B0604020202020204" pitchFamily="34" charset="0"/>
            </a:rPr>
            <a:t>Integration with existing system</a:t>
          </a:r>
          <a:endParaRPr lang="en-US" sz="2000" b="1" kern="1200" dirty="0">
            <a:latin typeface="+mn-lt"/>
            <a:ea typeface="+mn-ea"/>
            <a:cs typeface="Arial" panose="020B0604020202020204" pitchFamily="34" charset="0"/>
          </a:endParaRPr>
        </a:p>
      </dsp:txBody>
      <dsp:txXfrm>
        <a:off x="0" y="1308470"/>
        <a:ext cx="5024564" cy="653955"/>
      </dsp:txXfrm>
    </dsp:sp>
    <dsp:sp modelId="{C8766C2D-CA64-4F9B-A38A-37CFB20929AC}">
      <dsp:nvSpPr>
        <dsp:cNvPr id="0" name=""/>
        <dsp:cNvSpPr/>
      </dsp:nvSpPr>
      <dsp:spPr>
        <a:xfrm>
          <a:off x="0" y="1962426"/>
          <a:ext cx="502456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06D0BC-73C7-4F80-BB3D-0A0EAE55345C}">
      <dsp:nvSpPr>
        <dsp:cNvPr id="0" name=""/>
        <dsp:cNvSpPr/>
      </dsp:nvSpPr>
      <dsp:spPr>
        <a:xfrm>
          <a:off x="0" y="1962426"/>
          <a:ext cx="5024564" cy="653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buNone/>
          </a:pPr>
          <a:r>
            <a:rPr lang="en-IN" sz="2000" b="1" kern="1200" dirty="0">
              <a:latin typeface="+mn-lt"/>
              <a:ea typeface="+mn-ea"/>
              <a:cs typeface="Arial" panose="020B0604020202020204" pitchFamily="34" charset="0"/>
            </a:rPr>
            <a:t>Extra Piping/ Cabling beyond the battery limit</a:t>
          </a:r>
        </a:p>
      </dsp:txBody>
      <dsp:txXfrm>
        <a:off x="0" y="1962426"/>
        <a:ext cx="5024564" cy="653955"/>
      </dsp:txXfrm>
    </dsp:sp>
    <dsp:sp modelId="{90061921-D6F4-4FC4-8D60-02994B380221}">
      <dsp:nvSpPr>
        <dsp:cNvPr id="0" name=""/>
        <dsp:cNvSpPr/>
      </dsp:nvSpPr>
      <dsp:spPr>
        <a:xfrm>
          <a:off x="0" y="2616381"/>
          <a:ext cx="502456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43C8A5-E4CA-4930-B551-58EA84A68CFF}">
      <dsp:nvSpPr>
        <dsp:cNvPr id="0" name=""/>
        <dsp:cNvSpPr/>
      </dsp:nvSpPr>
      <dsp:spPr>
        <a:xfrm>
          <a:off x="0" y="2616381"/>
          <a:ext cx="5024564" cy="653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buNone/>
          </a:pPr>
          <a:r>
            <a:rPr lang="en-US" sz="2000" b="1" kern="1200" dirty="0">
              <a:latin typeface="+mn-lt"/>
              <a:ea typeface="+mn-ea"/>
              <a:cs typeface="Arial" panose="020B0604020202020204" pitchFamily="34" charset="0"/>
            </a:rPr>
            <a:t>Any service beyond the battery limit</a:t>
          </a:r>
        </a:p>
      </dsp:txBody>
      <dsp:txXfrm>
        <a:off x="0" y="2616381"/>
        <a:ext cx="5024564" cy="653955"/>
      </dsp:txXfrm>
    </dsp:sp>
    <dsp:sp modelId="{695051A8-5953-4C35-ACEA-10B1767E21B3}">
      <dsp:nvSpPr>
        <dsp:cNvPr id="0" name=""/>
        <dsp:cNvSpPr/>
      </dsp:nvSpPr>
      <dsp:spPr>
        <a:xfrm>
          <a:off x="0" y="3270337"/>
          <a:ext cx="502456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1761E8-96A7-423D-A471-69AF957474FB}">
      <dsp:nvSpPr>
        <dsp:cNvPr id="0" name=""/>
        <dsp:cNvSpPr/>
      </dsp:nvSpPr>
      <dsp:spPr>
        <a:xfrm>
          <a:off x="0" y="3270337"/>
          <a:ext cx="5024564" cy="653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buNone/>
          </a:pPr>
          <a:r>
            <a:rPr lang="en-US" sz="2000" b="1" kern="1200" dirty="0">
              <a:latin typeface="+mn-lt"/>
              <a:ea typeface="+mn-ea"/>
              <a:cs typeface="Arial" panose="020B0604020202020204" pitchFamily="34" charset="0"/>
            </a:rPr>
            <a:t>Additional Taxes</a:t>
          </a:r>
        </a:p>
      </dsp:txBody>
      <dsp:txXfrm>
        <a:off x="0" y="3270337"/>
        <a:ext cx="5024564" cy="653955"/>
      </dsp:txXfrm>
    </dsp:sp>
    <dsp:sp modelId="{E815235D-2142-43C3-825A-2584990876AE}">
      <dsp:nvSpPr>
        <dsp:cNvPr id="0" name=""/>
        <dsp:cNvSpPr/>
      </dsp:nvSpPr>
      <dsp:spPr>
        <a:xfrm>
          <a:off x="0" y="3924293"/>
          <a:ext cx="502456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B288E3-CDAD-4D20-A360-5CC2FD0CD00A}">
      <dsp:nvSpPr>
        <dsp:cNvPr id="0" name=""/>
        <dsp:cNvSpPr/>
      </dsp:nvSpPr>
      <dsp:spPr>
        <a:xfrm>
          <a:off x="0" y="3924293"/>
          <a:ext cx="5024564" cy="653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buNone/>
          </a:pPr>
          <a:r>
            <a:rPr lang="en-US" sz="2000" b="1" kern="1200" dirty="0">
              <a:latin typeface="+mn-lt"/>
              <a:ea typeface="+mn-ea"/>
              <a:cs typeface="Arial" panose="020B0604020202020204" pitchFamily="34" charset="0"/>
            </a:rPr>
            <a:t>Statutory approval required</a:t>
          </a:r>
        </a:p>
      </dsp:txBody>
      <dsp:txXfrm>
        <a:off x="0" y="3924293"/>
        <a:ext cx="5024564" cy="65395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FC31C-FF40-4181-94EA-B00790D93106}">
      <dsp:nvSpPr>
        <dsp:cNvPr id="0" name=""/>
        <dsp:cNvSpPr/>
      </dsp:nvSpPr>
      <dsp:spPr>
        <a:xfrm>
          <a:off x="0" y="5024087"/>
          <a:ext cx="8402192" cy="54978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latin typeface="+mn-lt"/>
              <a:cs typeface="Arial" panose="020B0604020202020204" pitchFamily="34" charset="0"/>
            </a:rPr>
            <a:t>Repeat the procedure from step 3 to 5 for submission of </a:t>
          </a:r>
          <a:r>
            <a:rPr lang="en-US" sz="1600" b="1" kern="1200" dirty="0" err="1">
              <a:solidFill>
                <a:schemeClr val="tx1"/>
              </a:solidFill>
              <a:latin typeface="+mn-lt"/>
              <a:cs typeface="Arial" panose="020B0604020202020204" pitchFamily="34" charset="0"/>
            </a:rPr>
            <a:t>EoI</a:t>
          </a:r>
          <a:r>
            <a:rPr lang="en-US" sz="1600" b="1" kern="1200" dirty="0">
              <a:solidFill>
                <a:schemeClr val="tx1"/>
              </a:solidFill>
              <a:latin typeface="+mn-lt"/>
              <a:cs typeface="Arial" panose="020B0604020202020204" pitchFamily="34" charset="0"/>
            </a:rPr>
            <a:t> for stage 2</a:t>
          </a:r>
          <a:endParaRPr lang="en-IN" sz="1600" b="1" kern="1200" dirty="0">
            <a:solidFill>
              <a:schemeClr val="tx1"/>
            </a:solidFill>
          </a:endParaRPr>
        </a:p>
      </dsp:txBody>
      <dsp:txXfrm>
        <a:off x="0" y="5024087"/>
        <a:ext cx="8402192" cy="549783"/>
      </dsp:txXfrm>
    </dsp:sp>
    <dsp:sp modelId="{FDAD449E-6C90-4C0A-A632-819A6EB62D0A}">
      <dsp:nvSpPr>
        <dsp:cNvPr id="0" name=""/>
        <dsp:cNvSpPr/>
      </dsp:nvSpPr>
      <dsp:spPr>
        <a:xfrm rot="10800000">
          <a:off x="0" y="4186767"/>
          <a:ext cx="8402192" cy="845566"/>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latin typeface="+mn-lt"/>
            </a:rPr>
            <a:t>Upload the filled pdf file for desired technology in EOI form for DEEP project file name &lt;Tech. name&gt;_&lt;PAT Reg. No.&gt;_&lt;Name of DC&gt;</a:t>
          </a:r>
          <a:endParaRPr lang="en-IN" sz="1600" b="1" kern="1200" dirty="0">
            <a:solidFill>
              <a:schemeClr val="tx1"/>
            </a:solidFill>
          </a:endParaRPr>
        </a:p>
      </dsp:txBody>
      <dsp:txXfrm rot="10800000">
        <a:off x="0" y="4186767"/>
        <a:ext cx="8402192" cy="549423"/>
      </dsp:txXfrm>
    </dsp:sp>
    <dsp:sp modelId="{EAFBDC5D-52B9-4263-9491-242765D72004}">
      <dsp:nvSpPr>
        <dsp:cNvPr id="0" name=""/>
        <dsp:cNvSpPr/>
      </dsp:nvSpPr>
      <dsp:spPr>
        <a:xfrm rot="10800000">
          <a:off x="0" y="3349447"/>
          <a:ext cx="8402192" cy="845566"/>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GB" sz="1600" b="1" kern="1200" dirty="0">
              <a:solidFill>
                <a:schemeClr val="tx1"/>
              </a:solidFill>
            </a:rPr>
            <a:t>Convert file to pdf</a:t>
          </a:r>
          <a:endParaRPr lang="en-IN" sz="1600" b="1" kern="1200" dirty="0">
            <a:solidFill>
              <a:schemeClr val="tx1"/>
            </a:solidFill>
          </a:endParaRPr>
        </a:p>
      </dsp:txBody>
      <dsp:txXfrm rot="10800000">
        <a:off x="0" y="3349447"/>
        <a:ext cx="8402192" cy="549423"/>
      </dsp:txXfrm>
    </dsp:sp>
    <dsp:sp modelId="{581919B9-841D-4639-9066-EADC7C6BA024}">
      <dsp:nvSpPr>
        <dsp:cNvPr id="0" name=""/>
        <dsp:cNvSpPr/>
      </dsp:nvSpPr>
      <dsp:spPr>
        <a:xfrm rot="10800000">
          <a:off x="0" y="2512127"/>
          <a:ext cx="8402192" cy="845566"/>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rPr>
            <a:t>Fill the required information</a:t>
          </a:r>
          <a:endParaRPr lang="en-IN" sz="1600" b="1" kern="1200" dirty="0">
            <a:solidFill>
              <a:schemeClr val="tx1"/>
            </a:solidFill>
          </a:endParaRPr>
        </a:p>
      </dsp:txBody>
      <dsp:txXfrm rot="10800000">
        <a:off x="0" y="2512127"/>
        <a:ext cx="8402192" cy="549423"/>
      </dsp:txXfrm>
    </dsp:sp>
    <dsp:sp modelId="{6CA38611-A398-47A5-B884-DAF09C7BE42D}">
      <dsp:nvSpPr>
        <dsp:cNvPr id="0" name=""/>
        <dsp:cNvSpPr/>
      </dsp:nvSpPr>
      <dsp:spPr>
        <a:xfrm rot="10800000">
          <a:off x="0" y="1730877"/>
          <a:ext cx="8402192" cy="845566"/>
        </a:xfrm>
        <a:prstGeom prst="upArrowCallou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latin typeface="+mn-lt"/>
              <a:cs typeface="Arial" panose="020B0604020202020204" pitchFamily="34" charset="0"/>
            </a:rPr>
            <a:t>Download excel sheet for interested technology/ technologies through provided links in REOI /EOI form sample file tab  </a:t>
          </a:r>
          <a:endParaRPr lang="en-IN" sz="1600" b="1" kern="1200" dirty="0">
            <a:solidFill>
              <a:schemeClr val="tx1"/>
            </a:solidFill>
          </a:endParaRPr>
        </a:p>
      </dsp:txBody>
      <dsp:txXfrm rot="10800000">
        <a:off x="0" y="1730877"/>
        <a:ext cx="8402192" cy="549423"/>
      </dsp:txXfrm>
    </dsp:sp>
    <dsp:sp modelId="{518C77E2-14B0-4DCA-9EAA-3B3905845186}">
      <dsp:nvSpPr>
        <dsp:cNvPr id="0" name=""/>
        <dsp:cNvSpPr/>
      </dsp:nvSpPr>
      <dsp:spPr>
        <a:xfrm rot="10800000">
          <a:off x="0" y="837488"/>
          <a:ext cx="8402192" cy="845566"/>
        </a:xfrm>
        <a:prstGeom prst="upArrowCallou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latin typeface="+mn-lt"/>
              <a:cs typeface="Arial" panose="020B0604020202020204" pitchFamily="34" charset="0"/>
            </a:rPr>
            <a:t>Fill and submit the </a:t>
          </a:r>
          <a:r>
            <a:rPr lang="en-US" sz="1600" b="1" kern="1200" dirty="0" err="1">
              <a:solidFill>
                <a:schemeClr val="tx1"/>
              </a:solidFill>
              <a:latin typeface="+mn-lt"/>
              <a:cs typeface="Arial" panose="020B0604020202020204" pitchFamily="34" charset="0"/>
            </a:rPr>
            <a:t>EoI</a:t>
          </a:r>
          <a:r>
            <a:rPr lang="en-US" sz="1600" b="1" kern="1200" dirty="0">
              <a:solidFill>
                <a:schemeClr val="tx1"/>
              </a:solidFill>
              <a:latin typeface="+mn-lt"/>
              <a:cs typeface="Arial" panose="020B0604020202020204" pitchFamily="34" charset="0"/>
            </a:rPr>
            <a:t> Microsoft form</a:t>
          </a:r>
          <a:endParaRPr lang="en-IN" sz="1600" b="1" kern="1200" dirty="0">
            <a:solidFill>
              <a:schemeClr val="tx1"/>
            </a:solidFill>
          </a:endParaRPr>
        </a:p>
      </dsp:txBody>
      <dsp:txXfrm rot="10800000">
        <a:off x="0" y="837488"/>
        <a:ext cx="8402192" cy="549423"/>
      </dsp:txXfrm>
    </dsp:sp>
    <dsp:sp modelId="{5B158052-1698-4367-9AA1-39E8FB972225}">
      <dsp:nvSpPr>
        <dsp:cNvPr id="0" name=""/>
        <dsp:cNvSpPr/>
      </dsp:nvSpPr>
      <dsp:spPr>
        <a:xfrm rot="10800000">
          <a:off x="0" y="168"/>
          <a:ext cx="8402192" cy="845566"/>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latin typeface="+mn-lt"/>
              <a:cs typeface="Arial" panose="020B0604020202020204" pitchFamily="34" charset="0"/>
            </a:rPr>
            <a:t>Visit to EESL site by one of the following method mention on page No. 9 of </a:t>
          </a:r>
          <a:r>
            <a:rPr lang="en-US" sz="1600" b="1" kern="1200" dirty="0" err="1">
              <a:solidFill>
                <a:schemeClr val="tx1"/>
              </a:solidFill>
              <a:latin typeface="+mn-lt"/>
              <a:cs typeface="Arial" panose="020B0604020202020204" pitchFamily="34" charset="0"/>
            </a:rPr>
            <a:t>EoI</a:t>
          </a:r>
          <a:r>
            <a:rPr lang="en-US" sz="1600" b="1" kern="1200" dirty="0">
              <a:solidFill>
                <a:schemeClr val="tx1"/>
              </a:solidFill>
              <a:latin typeface="+mn-lt"/>
              <a:cs typeface="Arial" panose="020B0604020202020204" pitchFamily="34" charset="0"/>
            </a:rPr>
            <a:t> document</a:t>
          </a:r>
          <a:endParaRPr lang="en-IN" sz="1600" b="1" kern="1200" dirty="0">
            <a:solidFill>
              <a:schemeClr val="tx1"/>
            </a:solidFill>
          </a:endParaRPr>
        </a:p>
      </dsp:txBody>
      <dsp:txXfrm rot="-10800000">
        <a:off x="0" y="168"/>
        <a:ext cx="8402192" cy="296793"/>
      </dsp:txXfrm>
    </dsp:sp>
    <dsp:sp modelId="{020C6439-5650-482B-BC61-14C325E565EE}">
      <dsp:nvSpPr>
        <dsp:cNvPr id="0" name=""/>
        <dsp:cNvSpPr/>
      </dsp:nvSpPr>
      <dsp:spPr>
        <a:xfrm>
          <a:off x="0" y="296962"/>
          <a:ext cx="4201096" cy="25282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rPr>
            <a:t>Login through link provided</a:t>
          </a:r>
          <a:endParaRPr lang="en-IN" sz="1600" b="1" kern="1200" dirty="0">
            <a:solidFill>
              <a:schemeClr val="tx1"/>
            </a:solidFill>
          </a:endParaRPr>
        </a:p>
      </dsp:txBody>
      <dsp:txXfrm>
        <a:off x="0" y="296962"/>
        <a:ext cx="4201096" cy="252824"/>
      </dsp:txXfrm>
    </dsp:sp>
    <dsp:sp modelId="{28A77CC7-3D4A-4918-B874-8BC8A97F851F}">
      <dsp:nvSpPr>
        <dsp:cNvPr id="0" name=""/>
        <dsp:cNvSpPr/>
      </dsp:nvSpPr>
      <dsp:spPr>
        <a:xfrm>
          <a:off x="4201096" y="296962"/>
          <a:ext cx="4201096" cy="252824"/>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rPr>
            <a:t>Scan QR to visit the site</a:t>
          </a:r>
          <a:endParaRPr lang="en-IN" sz="1600" b="1" kern="1200" dirty="0">
            <a:solidFill>
              <a:schemeClr val="tx1"/>
            </a:solidFill>
          </a:endParaRPr>
        </a:p>
      </dsp:txBody>
      <dsp:txXfrm>
        <a:off x="4201096" y="296962"/>
        <a:ext cx="4201096" cy="2528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image" Target="../media/image6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7C245A78-AED0-4CAF-BE02-BBE39635A56A}" type="datetimeFigureOut">
              <a:rPr lang="en-IN" smtClean="0"/>
              <a:t>12-07-2023</a:t>
            </a:fld>
            <a:endParaRPr lang="en-IN"/>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71895EBF-618D-4445-839A-04DFECE0E5F3}" type="slidenum">
              <a:rPr lang="en-IN" smtClean="0"/>
              <a:t>‹#›</a:t>
            </a:fld>
            <a:endParaRPr lang="en-IN"/>
          </a:p>
        </p:txBody>
      </p:sp>
    </p:spTree>
    <p:extLst>
      <p:ext uri="{BB962C8B-B14F-4D97-AF65-F5344CB8AC3E}">
        <p14:creationId xmlns:p14="http://schemas.microsoft.com/office/powerpoint/2010/main" val="862321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972D53A-AC9C-42CA-965F-93EBD1265DBF}" type="slidenum">
              <a:rPr lang="en-IN" smtClean="0"/>
              <a:t>14</a:t>
            </a:fld>
            <a:endParaRPr lang="en-IN"/>
          </a:p>
        </p:txBody>
      </p:sp>
    </p:spTree>
    <p:extLst>
      <p:ext uri="{BB962C8B-B14F-4D97-AF65-F5344CB8AC3E}">
        <p14:creationId xmlns:p14="http://schemas.microsoft.com/office/powerpoint/2010/main" val="261490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7C8265-AB39-4A2F-A479-342A09B22691}" type="datetimeFigureOut">
              <a:rPr lang="en-US" smtClean="0"/>
              <a:t>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2000872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7C8265-AB39-4A2F-A479-342A09B22691}" type="datetimeFigureOut">
              <a:rPr lang="en-US" smtClean="0"/>
              <a:t>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189507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7C8265-AB39-4A2F-A479-342A09B22691}" type="datetimeFigureOut">
              <a:rPr lang="en-US" smtClean="0"/>
              <a:t>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3854952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C8265-AB39-4A2F-A479-342A09B22691}" type="datetimeFigureOut">
              <a:rPr lang="en-US" smtClean="0"/>
              <a:t>7/12/2023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3702222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7C8265-AB39-4A2F-A479-342A09B22691}" type="datetimeFigureOut">
              <a:rPr lang="en-US" smtClean="0"/>
              <a:t>7/12/2023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3874238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7C8265-AB39-4A2F-A479-342A09B22691}" type="datetimeFigureOut">
              <a:rPr lang="en-US" smtClean="0"/>
              <a:t>7/12/2023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1518730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C8265-AB39-4A2F-A479-342A09B22691}" type="datetimeFigureOut">
              <a:rPr lang="en-US" smtClean="0"/>
              <a:t>7/12/2023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55190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7C8265-AB39-4A2F-A479-342A09B22691}" type="datetimeFigureOut">
              <a:rPr lang="en-US" smtClean="0"/>
              <a:t>7/12/2023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138010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7C8265-AB39-4A2F-A479-342A09B22691}" type="datetimeFigureOut">
              <a:rPr lang="en-US" smtClean="0"/>
              <a:t>7/12/2023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3519674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7C8265-AB39-4A2F-A479-342A09B22691}" type="datetimeFigureOut">
              <a:rPr lang="en-US" smtClean="0"/>
              <a:t>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3890188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7C8265-AB39-4A2F-A479-342A09B22691}" type="datetimeFigureOut">
              <a:rPr lang="en-US" smtClean="0"/>
              <a:t>7/12/2023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692B1-73D9-4FF2-AFEA-1674C6499686}" type="slidenum">
              <a:rPr lang="en-US" smtClean="0"/>
              <a:t>‹#›</a:t>
            </a:fld>
            <a:endParaRPr lang="en-US"/>
          </a:p>
        </p:txBody>
      </p:sp>
    </p:spTree>
    <p:extLst>
      <p:ext uri="{BB962C8B-B14F-4D97-AF65-F5344CB8AC3E}">
        <p14:creationId xmlns:p14="http://schemas.microsoft.com/office/powerpoint/2010/main" val="582937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C8265-AB39-4A2F-A479-342A09B22691}" type="datetimeFigureOut">
              <a:rPr lang="en-US" smtClean="0"/>
              <a:t>7/12/2023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692B1-73D9-4FF2-AFEA-1674C6499686}" type="slidenum">
              <a:rPr lang="en-US" smtClean="0"/>
              <a:t>‹#›</a:t>
            </a:fld>
            <a:endParaRPr lang="en-US"/>
          </a:p>
        </p:txBody>
      </p:sp>
    </p:spTree>
    <p:extLst>
      <p:ext uri="{BB962C8B-B14F-4D97-AF65-F5344CB8AC3E}">
        <p14:creationId xmlns:p14="http://schemas.microsoft.com/office/powerpoint/2010/main" val="3173572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3.jpeg"/><Relationship Id="rId5" Type="http://schemas.openxmlformats.org/officeDocument/2006/relationships/diagramData" Target="../diagrams/data1.xml"/><Relationship Id="rId10" Type="http://schemas.openxmlformats.org/officeDocument/2006/relationships/image" Target="../media/image6.png"/><Relationship Id="rId4" Type="http://schemas.openxmlformats.org/officeDocument/2006/relationships/slide" Target="slide11.xml"/><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21.png"/><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5" Type="http://schemas.openxmlformats.org/officeDocument/2006/relationships/image" Target="../media/image3.jpeg"/><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 Id="rId1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8" Type="http://schemas.openxmlformats.org/officeDocument/2006/relationships/image" Target="../media/image26.tiff"/><Relationship Id="rId3" Type="http://schemas.openxmlformats.org/officeDocument/2006/relationships/image" Target="../media/image5.png"/><Relationship Id="rId7" Type="http://schemas.openxmlformats.org/officeDocument/2006/relationships/image" Target="../media/image25.tiff"/><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24.tiff"/><Relationship Id="rId5" Type="http://schemas.openxmlformats.org/officeDocument/2006/relationships/image" Target="../media/image23.tiff"/><Relationship Id="rId10" Type="http://schemas.openxmlformats.org/officeDocument/2006/relationships/image" Target="../media/image3.jpeg"/><Relationship Id="rId4" Type="http://schemas.openxmlformats.org/officeDocument/2006/relationships/image" Target="../media/image22.tiff"/><Relationship Id="rId9" Type="http://schemas.openxmlformats.org/officeDocument/2006/relationships/image" Target="../media/image27.tiff"/></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7.svg"/><Relationship Id="rId18" Type="http://schemas.openxmlformats.org/officeDocument/2006/relationships/image" Target="../media/image5.png"/><Relationship Id="rId3" Type="http://schemas.openxmlformats.org/officeDocument/2006/relationships/diagramData" Target="../diagrams/data8.xml"/><Relationship Id="rId7" Type="http://schemas.microsoft.com/office/2007/relationships/diagramDrawing" Target="../diagrams/drawing8.xml"/><Relationship Id="rId12" Type="http://schemas.openxmlformats.org/officeDocument/2006/relationships/image" Target="../media/image30.png"/><Relationship Id="rId17" Type="http://schemas.openxmlformats.org/officeDocument/2006/relationships/image" Target="../media/image41.svg"/><Relationship Id="rId2" Type="http://schemas.openxmlformats.org/officeDocument/2006/relationships/image" Target="../media/image4.jpeg"/><Relationship Id="rId16"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diagramColors" Target="../diagrams/colors8.xml"/><Relationship Id="rId11" Type="http://schemas.openxmlformats.org/officeDocument/2006/relationships/image" Target="../media/image35.svg"/><Relationship Id="rId5" Type="http://schemas.openxmlformats.org/officeDocument/2006/relationships/diagramQuickStyle" Target="../diagrams/quickStyle8.xml"/><Relationship Id="rId15" Type="http://schemas.openxmlformats.org/officeDocument/2006/relationships/image" Target="../media/image32.png"/><Relationship Id="rId10" Type="http://schemas.openxmlformats.org/officeDocument/2006/relationships/image" Target="../media/image29.png"/><Relationship Id="rId19" Type="http://schemas.openxmlformats.org/officeDocument/2006/relationships/image" Target="../media/image3.jpeg"/><Relationship Id="rId4" Type="http://schemas.openxmlformats.org/officeDocument/2006/relationships/diagramLayout" Target="../diagrams/layout8.xml"/><Relationship Id="rId9" Type="http://schemas.openxmlformats.org/officeDocument/2006/relationships/image" Target="../media/image33.svg"/><Relationship Id="rId1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39.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40.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Excel_Worksheet.xlsx"/><Relationship Id="rId5" Type="http://schemas.openxmlformats.org/officeDocument/2006/relationships/image" Target="../media/image3.jpe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5.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10" Type="http://schemas.openxmlformats.org/officeDocument/2006/relationships/image" Target="../media/image3.jpeg"/><Relationship Id="rId4" Type="http://schemas.openxmlformats.org/officeDocument/2006/relationships/diagramLayout" Target="../diagrams/layout9.xml"/><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image" Target="../media/image3.jpeg"/><Relationship Id="rId4" Type="http://schemas.openxmlformats.org/officeDocument/2006/relationships/diagramLayout" Target="../diagrams/layout10.xml"/><Relationship Id="rId9"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48.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10" Type="http://schemas.openxmlformats.org/officeDocument/2006/relationships/image" Target="../media/image3.jpeg"/><Relationship Id="rId4" Type="http://schemas.openxmlformats.org/officeDocument/2006/relationships/diagramLayout" Target="../diagrams/layout11.xml"/><Relationship Id="rId9"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5.png"/><Relationship Id="rId7" Type="http://schemas.openxmlformats.org/officeDocument/2006/relationships/diagramLayout" Target="../diagrams/layout12.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diagramData" Target="../diagrams/data12.xml"/><Relationship Id="rId11" Type="http://schemas.openxmlformats.org/officeDocument/2006/relationships/image" Target="../media/image3.jpeg"/><Relationship Id="rId5" Type="http://schemas.microsoft.com/office/2007/relationships/hdphoto" Target="../media/hdphoto1.wdp"/><Relationship Id="rId10" Type="http://schemas.microsoft.com/office/2007/relationships/diagramDrawing" Target="../diagrams/drawing12.xml"/><Relationship Id="rId4" Type="http://schemas.openxmlformats.org/officeDocument/2006/relationships/image" Target="../media/image50.png"/><Relationship Id="rId9" Type="http://schemas.openxmlformats.org/officeDocument/2006/relationships/diagramColors" Target="../diagrams/colors12.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image" Target="../media/image5.png"/><Relationship Id="rId7" Type="http://schemas.openxmlformats.org/officeDocument/2006/relationships/diagramLayout" Target="../diagrams/layout13.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diagramData" Target="../diagrams/data13.xml"/><Relationship Id="rId11" Type="http://schemas.openxmlformats.org/officeDocument/2006/relationships/image" Target="../media/image3.jpeg"/><Relationship Id="rId5" Type="http://schemas.openxmlformats.org/officeDocument/2006/relationships/image" Target="../media/image52.png"/><Relationship Id="rId10" Type="http://schemas.microsoft.com/office/2007/relationships/diagramDrawing" Target="../diagrams/drawing13.xml"/><Relationship Id="rId4" Type="http://schemas.openxmlformats.org/officeDocument/2006/relationships/image" Target="../media/image51.png"/><Relationship Id="rId9" Type="http://schemas.openxmlformats.org/officeDocument/2006/relationships/diagramColors" Target="../diagrams/colors13.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5.png"/><Relationship Id="rId7" Type="http://schemas.openxmlformats.org/officeDocument/2006/relationships/diagramQuickStyle" Target="../diagrams/quickStyle14.xml"/><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diagramLayout" Target="../diagrams/layout14.xml"/><Relationship Id="rId5" Type="http://schemas.openxmlformats.org/officeDocument/2006/relationships/diagramData" Target="../diagrams/data14.xml"/><Relationship Id="rId10" Type="http://schemas.openxmlformats.org/officeDocument/2006/relationships/image" Target="../media/image3.jpeg"/><Relationship Id="rId4" Type="http://schemas.openxmlformats.org/officeDocument/2006/relationships/image" Target="../media/image53.png"/><Relationship Id="rId9" Type="http://schemas.microsoft.com/office/2007/relationships/diagramDrawing" Target="../diagrams/drawing14.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55.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4.jpeg"/><Relationship Id="rId7" Type="http://schemas.openxmlformats.org/officeDocument/2006/relationships/image" Target="../media/image58.w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1.bin"/><Relationship Id="rId11" Type="http://schemas.openxmlformats.org/officeDocument/2006/relationships/image" Target="../media/image60.wmf"/><Relationship Id="rId5" Type="http://schemas.openxmlformats.org/officeDocument/2006/relationships/image" Target="../media/image3.jpeg"/><Relationship Id="rId10" Type="http://schemas.openxmlformats.org/officeDocument/2006/relationships/oleObject" Target="../embeddings/oleObject3.bin"/><Relationship Id="rId4" Type="http://schemas.openxmlformats.org/officeDocument/2006/relationships/image" Target="../media/image5.png"/><Relationship Id="rId9" Type="http://schemas.openxmlformats.org/officeDocument/2006/relationships/image" Target="../media/image59.w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4.jpeg"/><Relationship Id="rId7" Type="http://schemas.openxmlformats.org/officeDocument/2006/relationships/image" Target="../media/image61.w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3.jpeg"/><Relationship Id="rId4" Type="http://schemas.openxmlformats.org/officeDocument/2006/relationships/image" Target="../media/image5.png"/><Relationship Id="rId9" Type="http://schemas.openxmlformats.org/officeDocument/2006/relationships/image" Target="../media/image62.wmf"/></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3.w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3.jpe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4.jpeg"/><Relationship Id="rId7" Type="http://schemas.openxmlformats.org/officeDocument/2006/relationships/image" Target="../media/image64.w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7.bin"/><Relationship Id="rId11" Type="http://schemas.openxmlformats.org/officeDocument/2006/relationships/image" Target="../media/image66.wmf"/><Relationship Id="rId5" Type="http://schemas.openxmlformats.org/officeDocument/2006/relationships/image" Target="../media/image3.jpeg"/><Relationship Id="rId10" Type="http://schemas.openxmlformats.org/officeDocument/2006/relationships/oleObject" Target="../embeddings/oleObject9.bin"/><Relationship Id="rId4" Type="http://schemas.openxmlformats.org/officeDocument/2006/relationships/image" Target="../media/image5.png"/><Relationship Id="rId9" Type="http://schemas.openxmlformats.org/officeDocument/2006/relationships/image" Target="../media/image65.wmf"/></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68.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hyperlink" Target="mailto:deep@eesl.co.in" TargetMode="External"/><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15.xml"/><Relationship Id="rId13" Type="http://schemas.openxmlformats.org/officeDocument/2006/relationships/diagramColors" Target="../diagrams/colors16.xml"/><Relationship Id="rId3" Type="http://schemas.openxmlformats.org/officeDocument/2006/relationships/image" Target="../media/image5.png"/><Relationship Id="rId7" Type="http://schemas.openxmlformats.org/officeDocument/2006/relationships/diagramQuickStyle" Target="../diagrams/quickStyle15.xml"/><Relationship Id="rId12" Type="http://schemas.openxmlformats.org/officeDocument/2006/relationships/diagramQuickStyle" Target="../diagrams/quickStyle16.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Layout" Target="../diagrams/layout15.xml"/><Relationship Id="rId11" Type="http://schemas.openxmlformats.org/officeDocument/2006/relationships/diagramLayout" Target="../diagrams/layout16.xml"/><Relationship Id="rId5" Type="http://schemas.openxmlformats.org/officeDocument/2006/relationships/diagramData" Target="../diagrams/data15.xml"/><Relationship Id="rId15" Type="http://schemas.openxmlformats.org/officeDocument/2006/relationships/image" Target="../media/image3.jpeg"/><Relationship Id="rId10" Type="http://schemas.openxmlformats.org/officeDocument/2006/relationships/diagramData" Target="../diagrams/data16.xml"/><Relationship Id="rId4" Type="http://schemas.openxmlformats.org/officeDocument/2006/relationships/slide" Target="slide11.xml"/><Relationship Id="rId9" Type="http://schemas.microsoft.com/office/2007/relationships/diagramDrawing" Target="../diagrams/drawing15.xml"/><Relationship Id="rId14" Type="http://schemas.microsoft.com/office/2007/relationships/diagramDrawing" Target="../diagrams/drawing16.xml"/></Relationships>
</file>

<file path=ppt/slides/_rels/slide3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71.png"/><Relationship Id="rId7" Type="http://schemas.openxmlformats.org/officeDocument/2006/relationships/image" Target="../media/image72.png"/><Relationship Id="rId2" Type="http://schemas.openxmlformats.org/officeDocument/2006/relationships/image" Target="../media/image70.jpeg"/><Relationship Id="rId1" Type="http://schemas.openxmlformats.org/officeDocument/2006/relationships/slideLayout" Target="../slideLayouts/slideLayout1.xml"/><Relationship Id="rId6" Type="http://schemas.openxmlformats.org/officeDocument/2006/relationships/hyperlink" Target="https://eeslindia.org/en/home/" TargetMode="External"/><Relationship Id="rId5" Type="http://schemas.openxmlformats.org/officeDocument/2006/relationships/image" Target="../media/image5.png"/><Relationship Id="rId4" Type="http://schemas.openxmlformats.org/officeDocument/2006/relationships/hyperlink" Target="https://eeslindia.org/en/gef-6-gef-5/"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73.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74.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74.png"/></Relationships>
</file>

<file path=ppt/slides/_rels/slide4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75.png"/><Relationship Id="rId7" Type="http://schemas.openxmlformats.org/officeDocument/2006/relationships/image" Target="../media/image77.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5.svg"/><Relationship Id="rId4" Type="http://schemas.openxmlformats.org/officeDocument/2006/relationships/image" Target="../media/image76.png"/></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8.jpg"/></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91.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89.sv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3890" y="73891"/>
            <a:ext cx="12034983" cy="6714836"/>
          </a:xfrm>
          <a:prstGeom prst="rect">
            <a:avLst/>
          </a:prstGeom>
          <a:noFill/>
          <a:ln w="98425">
            <a:solidFill>
              <a:srgbClr val="0773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p:cNvPicPr>
            <a:picLocks noChangeAspect="1"/>
          </p:cNvPicPr>
          <p:nvPr/>
        </p:nvPicPr>
        <p:blipFill>
          <a:blip r:embed="rId2"/>
          <a:stretch>
            <a:fillRect/>
          </a:stretch>
        </p:blipFill>
        <p:spPr>
          <a:xfrm>
            <a:off x="4868581" y="218561"/>
            <a:ext cx="2645005" cy="1619498"/>
          </a:xfrm>
          <a:prstGeom prst="rect">
            <a:avLst/>
          </a:prstGeom>
        </p:spPr>
      </p:pic>
      <p:pic>
        <p:nvPicPr>
          <p:cNvPr id="9" name="Picture 8">
            <a:extLst>
              <a:ext uri="{FF2B5EF4-FFF2-40B4-BE49-F238E27FC236}">
                <a16:creationId xmlns:a16="http://schemas.microsoft.com/office/drawing/2014/main" id="{72FC8FA2-7F81-4839-B997-451435B0B5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9644" y="421875"/>
            <a:ext cx="3269670" cy="425233"/>
          </a:xfrm>
          <a:prstGeom prst="rect">
            <a:avLst/>
          </a:prstGeom>
        </p:spPr>
      </p:pic>
      <p:sp>
        <p:nvSpPr>
          <p:cNvPr id="12" name="TextBox 11">
            <a:extLst>
              <a:ext uri="{FF2B5EF4-FFF2-40B4-BE49-F238E27FC236}">
                <a16:creationId xmlns:a16="http://schemas.microsoft.com/office/drawing/2014/main" id="{24AC8269-CE4F-C7F7-4A92-661C5F35C15B}"/>
              </a:ext>
            </a:extLst>
          </p:cNvPr>
          <p:cNvSpPr txBox="1"/>
          <p:nvPr/>
        </p:nvSpPr>
        <p:spPr>
          <a:xfrm>
            <a:off x="896879" y="553693"/>
            <a:ext cx="3798854" cy="474617"/>
          </a:xfrm>
          <a:prstGeom prst="rect">
            <a:avLst/>
          </a:prstGeom>
          <a:noFill/>
        </p:spPr>
        <p:txBody>
          <a:bodyPr wrap="square" rtlCol="0">
            <a:spAutoFit/>
          </a:bodyPr>
          <a:lstStyle/>
          <a:p>
            <a:pPr algn="just"/>
            <a:r>
              <a:rPr lang="en-IN" sz="1200" b="1" dirty="0">
                <a:effectLst/>
                <a:latin typeface="Arial Black" panose="020B0A04020102020204" pitchFamily="34" charset="0"/>
                <a:ea typeface="Calibri" panose="020F0502020204030204" pitchFamily="34" charset="0"/>
                <a:cs typeface="Times New Roman" panose="02020603050405020304" pitchFamily="18" charset="0"/>
              </a:rPr>
              <a:t>Bureau of Energy Efficiency</a:t>
            </a:r>
            <a:endParaRPr lang="en-IN" sz="1200" dirty="0">
              <a:effectLst/>
              <a:latin typeface="Arial Black" panose="020B0A04020102020204" pitchFamily="34" charset="0"/>
              <a:ea typeface="Calibri" panose="020F0502020204030204" pitchFamily="34" charset="0"/>
              <a:cs typeface="Times New Roman" panose="02020603050405020304" pitchFamily="18" charset="0"/>
            </a:endParaRPr>
          </a:p>
          <a:p>
            <a:pPr marL="90170" indent="-90170" algn="just">
              <a:lnSpc>
                <a:spcPct val="107000"/>
              </a:lnSpc>
              <a:spcBef>
                <a:spcPts val="5"/>
              </a:spcBef>
              <a:spcAft>
                <a:spcPts val="800"/>
              </a:spcAft>
            </a:pPr>
            <a:r>
              <a:rPr lang="en-IN" sz="1200" b="1" dirty="0">
                <a:effectLst/>
                <a:latin typeface="Arial Black" panose="020B0A04020102020204" pitchFamily="34" charset="0"/>
                <a:ea typeface="Calibri" panose="020F0502020204030204" pitchFamily="34" charset="0"/>
                <a:cs typeface="Mangal" panose="02040503050203030202" pitchFamily="18" charset="0"/>
              </a:rPr>
              <a:t>(A Statutory body Under Ministry of Power)</a:t>
            </a:r>
            <a:endParaRPr lang="en-IN" sz="1200" dirty="0">
              <a:effectLst/>
              <a:latin typeface="Arial Black" panose="020B0A04020102020204" pitchFamily="34" charset="0"/>
              <a:ea typeface="Calibri" panose="020F0502020204030204" pitchFamily="34" charset="0"/>
              <a:cs typeface="Mangal" panose="02040503050203030202" pitchFamily="18" charset="0"/>
            </a:endParaRPr>
          </a:p>
        </p:txBody>
      </p:sp>
      <p:pic>
        <p:nvPicPr>
          <p:cNvPr id="13" name="Picture 12" descr="A picture containing text, sign&#10;&#10;Description automatically generated">
            <a:extLst>
              <a:ext uri="{FF2B5EF4-FFF2-40B4-BE49-F238E27FC236}">
                <a16:creationId xmlns:a16="http://schemas.microsoft.com/office/drawing/2014/main" id="{2AAE50B4-D163-0C4F-31E7-81BDEECB99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297" y="468603"/>
            <a:ext cx="706582" cy="706582"/>
          </a:xfrm>
          <a:prstGeom prst="rect">
            <a:avLst/>
          </a:prstGeom>
          <a:noFill/>
          <a:ln>
            <a:noFill/>
          </a:ln>
        </p:spPr>
      </p:pic>
      <p:sp>
        <p:nvSpPr>
          <p:cNvPr id="14" name="TextBox 13"/>
          <p:cNvSpPr txBox="1"/>
          <p:nvPr/>
        </p:nvSpPr>
        <p:spPr>
          <a:xfrm>
            <a:off x="1177648" y="1577214"/>
            <a:ext cx="10026869" cy="2585323"/>
          </a:xfrm>
          <a:prstGeom prst="rect">
            <a:avLst/>
          </a:prstGeom>
          <a:noFill/>
        </p:spPr>
        <p:txBody>
          <a:bodyPr wrap="square" rtlCol="0">
            <a:spAutoFit/>
          </a:bodyPr>
          <a:lstStyle/>
          <a:p>
            <a:pPr algn="ctr">
              <a:lnSpc>
                <a:spcPct val="150000"/>
              </a:lnSpc>
              <a:buClr>
                <a:srgbClr val="00B0F0"/>
              </a:buClr>
            </a:pPr>
            <a:r>
              <a:rPr lang="en-US" sz="2800" b="1" dirty="0">
                <a:solidFill>
                  <a:srgbClr val="106CAB"/>
                </a:solidFill>
                <a:latin typeface="Arial" panose="020B0604020202020204" pitchFamily="34" charset="0"/>
                <a:cs typeface="Arial" panose="020B0604020202020204" pitchFamily="34" charset="0"/>
              </a:rPr>
              <a:t>WEBINAR ON </a:t>
            </a:r>
          </a:p>
          <a:p>
            <a:pPr algn="ctr">
              <a:lnSpc>
                <a:spcPct val="150000"/>
              </a:lnSpc>
              <a:buClr>
                <a:srgbClr val="00B0F0"/>
              </a:buClr>
            </a:pPr>
            <a:r>
              <a:rPr lang="en-US" sz="2800" b="1" dirty="0">
                <a:solidFill>
                  <a:srgbClr val="106CAB"/>
                </a:solidFill>
                <a:latin typeface="Arial" panose="020B0604020202020204" pitchFamily="34" charset="0"/>
                <a:cs typeface="Arial" panose="020B0604020202020204" pitchFamily="34" charset="0"/>
              </a:rPr>
              <a:t>DEMONSTRATION OF ENERGY EFFICIENCY PROJECT (DEEP) IN PAT SECTOR</a:t>
            </a:r>
          </a:p>
          <a:p>
            <a:pPr algn="ctr">
              <a:lnSpc>
                <a:spcPct val="150000"/>
              </a:lnSpc>
              <a:buClr>
                <a:srgbClr val="00B0F0"/>
              </a:buClr>
            </a:pPr>
            <a:r>
              <a:rPr lang="en-US" sz="2400" b="1" dirty="0">
                <a:solidFill>
                  <a:srgbClr val="002060"/>
                </a:solidFill>
                <a:latin typeface="Arial" panose="020B0604020202020204" pitchFamily="34" charset="0"/>
                <a:cs typeface="Arial" panose="020B0604020202020204" pitchFamily="34" charset="0"/>
              </a:rPr>
              <a:t> </a:t>
            </a:r>
          </a:p>
        </p:txBody>
      </p:sp>
      <p:sp>
        <p:nvSpPr>
          <p:cNvPr id="15" name="TextBox 14"/>
          <p:cNvSpPr txBox="1"/>
          <p:nvPr/>
        </p:nvSpPr>
        <p:spPr>
          <a:xfrm>
            <a:off x="190297" y="4254700"/>
            <a:ext cx="4505436" cy="2169825"/>
          </a:xfrm>
          <a:prstGeom prst="rect">
            <a:avLst/>
          </a:prstGeom>
          <a:noFill/>
        </p:spPr>
        <p:txBody>
          <a:bodyPr wrap="square" rtlCol="0">
            <a:spAutoFit/>
          </a:bodyPr>
          <a:lstStyle/>
          <a:p>
            <a:pPr>
              <a:lnSpc>
                <a:spcPct val="150000"/>
              </a:lnSpc>
              <a:buClr>
                <a:srgbClr val="00B0F0"/>
              </a:buClr>
            </a:pPr>
            <a:r>
              <a:rPr lang="en-US" b="1" dirty="0">
                <a:solidFill>
                  <a:schemeClr val="accent1">
                    <a:lumMod val="50000"/>
                  </a:schemeClr>
                </a:solidFill>
                <a:latin typeface="Arial" panose="020B0604020202020204" pitchFamily="34" charset="0"/>
                <a:cs typeface="Arial" panose="020B0604020202020204" pitchFamily="34" charset="0"/>
              </a:rPr>
              <a:t>Head Office</a:t>
            </a:r>
          </a:p>
          <a:p>
            <a:pPr>
              <a:lnSpc>
                <a:spcPct val="150000"/>
              </a:lnSpc>
              <a:buClr>
                <a:srgbClr val="00B0F0"/>
              </a:buClr>
            </a:pPr>
            <a:r>
              <a:rPr lang="en-US" b="1" dirty="0">
                <a:solidFill>
                  <a:schemeClr val="accent1">
                    <a:lumMod val="50000"/>
                  </a:schemeClr>
                </a:solidFill>
                <a:latin typeface="Arial" panose="020B0604020202020204" pitchFamily="34" charset="0"/>
                <a:cs typeface="Arial" panose="020B0604020202020204" pitchFamily="34" charset="0"/>
              </a:rPr>
              <a:t>Energy Efficiency Services Limited </a:t>
            </a:r>
            <a:br>
              <a:rPr lang="en-US" b="1" dirty="0">
                <a:solidFill>
                  <a:schemeClr val="accent1">
                    <a:lumMod val="50000"/>
                  </a:schemeClr>
                </a:solidFill>
                <a:latin typeface="Arial" panose="020B0604020202020204" pitchFamily="34" charset="0"/>
                <a:cs typeface="Arial" panose="020B0604020202020204" pitchFamily="34" charset="0"/>
              </a:rPr>
            </a:br>
            <a:r>
              <a:rPr lang="en-US" b="1" dirty="0">
                <a:solidFill>
                  <a:schemeClr val="accent1">
                    <a:lumMod val="50000"/>
                  </a:schemeClr>
                </a:solidFill>
                <a:latin typeface="Arial" panose="020B0604020202020204" pitchFamily="34" charset="0"/>
                <a:cs typeface="Arial" panose="020B0604020202020204" pitchFamily="34" charset="0"/>
              </a:rPr>
              <a:t>NFL Building, 5th &amp; 6th Floor, Core – III, </a:t>
            </a:r>
            <a:br>
              <a:rPr lang="en-US" b="1" dirty="0">
                <a:solidFill>
                  <a:schemeClr val="accent1">
                    <a:lumMod val="50000"/>
                  </a:schemeClr>
                </a:solidFill>
                <a:latin typeface="Arial" panose="020B0604020202020204" pitchFamily="34" charset="0"/>
                <a:cs typeface="Arial" panose="020B0604020202020204" pitchFamily="34" charset="0"/>
              </a:rPr>
            </a:br>
            <a:r>
              <a:rPr lang="en-US" b="1" dirty="0">
                <a:solidFill>
                  <a:schemeClr val="accent1">
                    <a:lumMod val="50000"/>
                  </a:schemeClr>
                </a:solidFill>
                <a:latin typeface="Arial" panose="020B0604020202020204" pitchFamily="34" charset="0"/>
                <a:cs typeface="Arial" panose="020B0604020202020204" pitchFamily="34" charset="0"/>
              </a:rPr>
              <a:t>SCOPE Complex,</a:t>
            </a:r>
          </a:p>
          <a:p>
            <a:pPr>
              <a:lnSpc>
                <a:spcPct val="150000"/>
              </a:lnSpc>
              <a:buClr>
                <a:srgbClr val="00B0F0"/>
              </a:buClr>
            </a:pPr>
            <a:r>
              <a:rPr lang="en-US" b="1" dirty="0">
                <a:solidFill>
                  <a:schemeClr val="accent1">
                    <a:lumMod val="50000"/>
                  </a:schemeClr>
                </a:solidFill>
                <a:latin typeface="Arial" panose="020B0604020202020204" pitchFamily="34" charset="0"/>
                <a:cs typeface="Arial" panose="020B0604020202020204" pitchFamily="34" charset="0"/>
              </a:rPr>
              <a:t>Lodhi Road, New Delhi – 110003</a:t>
            </a:r>
            <a:endParaRPr lang="en-US"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586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7463"/>
            <a:ext cx="12496490" cy="1095375"/>
          </a:xfrm>
          <a:prstGeom prst="rect">
            <a:avLst/>
          </a:prstGeom>
        </p:spPr>
      </p:pic>
      <p:sp>
        <p:nvSpPr>
          <p:cNvPr id="13" name="TextBox 12"/>
          <p:cNvSpPr txBox="1"/>
          <p:nvPr/>
        </p:nvSpPr>
        <p:spPr>
          <a:xfrm>
            <a:off x="326173" y="182099"/>
            <a:ext cx="7044449"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Table of  Contents</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graphicFrame>
        <p:nvGraphicFramePr>
          <p:cNvPr id="9" name="Diagram 8">
            <a:hlinkClick r:id="rId4" action="ppaction://hlinksldjump"/>
            <a:extLst>
              <a:ext uri="{FF2B5EF4-FFF2-40B4-BE49-F238E27FC236}">
                <a16:creationId xmlns:a16="http://schemas.microsoft.com/office/drawing/2014/main" id="{47E61ADB-FFC9-10A0-D0B1-8FFC506CFEEE}"/>
              </a:ext>
            </a:extLst>
          </p:cNvPr>
          <p:cNvGraphicFramePr/>
          <p:nvPr>
            <p:extLst>
              <p:ext uri="{D42A27DB-BD31-4B8C-83A1-F6EECF244321}">
                <p14:modId xmlns:p14="http://schemas.microsoft.com/office/powerpoint/2010/main" val="2924316391"/>
              </p:ext>
            </p:extLst>
          </p:nvPr>
        </p:nvGraphicFramePr>
        <p:xfrm>
          <a:off x="1843316" y="995468"/>
          <a:ext cx="5171633" cy="57239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5">
            <a:extLst>
              <a:ext uri="{FF2B5EF4-FFF2-40B4-BE49-F238E27FC236}">
                <a16:creationId xmlns:a16="http://schemas.microsoft.com/office/drawing/2014/main" id="{FD738B52-77E4-2F4D-4D6D-9AD117CB6886}"/>
              </a:ext>
            </a:extLst>
          </p:cNvPr>
          <p:cNvPicPr>
            <a:picLocks noChangeAspect="1"/>
          </p:cNvPicPr>
          <p:nvPr/>
        </p:nvPicPr>
        <p:blipFill>
          <a:blip r:embed="rId10"/>
          <a:stretch>
            <a:fillRect/>
          </a:stretch>
        </p:blipFill>
        <p:spPr>
          <a:xfrm>
            <a:off x="8987088" y="3429000"/>
            <a:ext cx="2927634" cy="2865783"/>
          </a:xfrm>
          <a:prstGeom prst="rect">
            <a:avLst/>
          </a:prstGeom>
        </p:spPr>
      </p:pic>
      <p:pic>
        <p:nvPicPr>
          <p:cNvPr id="10" name="Picture 9" descr="A picture containing text, sign&#10;&#10;Description automatically generated">
            <a:extLst>
              <a:ext uri="{FF2B5EF4-FFF2-40B4-BE49-F238E27FC236}">
                <a16:creationId xmlns:a16="http://schemas.microsoft.com/office/drawing/2014/main" id="{93F5A9FF-2926-32B0-2626-E6300B461B69}"/>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86752" y="39972"/>
            <a:ext cx="706582" cy="706582"/>
          </a:xfrm>
          <a:prstGeom prst="rect">
            <a:avLst/>
          </a:prstGeom>
          <a:noFill/>
          <a:ln>
            <a:noFill/>
          </a:ln>
        </p:spPr>
      </p:pic>
    </p:spTree>
    <p:extLst>
      <p:ext uri="{BB962C8B-B14F-4D97-AF65-F5344CB8AC3E}">
        <p14:creationId xmlns:p14="http://schemas.microsoft.com/office/powerpoint/2010/main" val="3687761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7463"/>
            <a:ext cx="12496490" cy="1095375"/>
          </a:xfrm>
          <a:prstGeom prst="rect">
            <a:avLst/>
          </a:prstGeom>
        </p:spPr>
      </p:pic>
      <p:sp>
        <p:nvSpPr>
          <p:cNvPr id="13" name="TextBox 12"/>
          <p:cNvSpPr txBox="1"/>
          <p:nvPr/>
        </p:nvSpPr>
        <p:spPr>
          <a:xfrm>
            <a:off x="326173" y="182099"/>
            <a:ext cx="7044449"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Overview of DEEP</a:t>
            </a:r>
          </a:p>
        </p:txBody>
      </p:sp>
      <p:graphicFrame>
        <p:nvGraphicFramePr>
          <p:cNvPr id="7" name="Diagram 6">
            <a:extLst>
              <a:ext uri="{FF2B5EF4-FFF2-40B4-BE49-F238E27FC236}">
                <a16:creationId xmlns:a16="http://schemas.microsoft.com/office/drawing/2014/main" id="{03FCFB50-A5D4-218A-7248-0D608DB842A8}"/>
              </a:ext>
            </a:extLst>
          </p:cNvPr>
          <p:cNvGraphicFramePr/>
          <p:nvPr>
            <p:extLst>
              <p:ext uri="{D42A27DB-BD31-4B8C-83A1-F6EECF244321}">
                <p14:modId xmlns:p14="http://schemas.microsoft.com/office/powerpoint/2010/main" val="2022639606"/>
              </p:ext>
            </p:extLst>
          </p:nvPr>
        </p:nvGraphicFramePr>
        <p:xfrm>
          <a:off x="205513" y="1233671"/>
          <a:ext cx="8319481" cy="5019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2FB5D000-F790-BDC6-ABB0-E5BFE71CF8EF}"/>
              </a:ext>
            </a:extLst>
          </p:cNvPr>
          <p:cNvSpPr txBox="1"/>
          <p:nvPr/>
        </p:nvSpPr>
        <p:spPr>
          <a:xfrm>
            <a:off x="2928745" y="6253209"/>
            <a:ext cx="5277976" cy="369332"/>
          </a:xfrm>
          <a:prstGeom prst="rect">
            <a:avLst/>
          </a:prstGeom>
          <a:noFill/>
        </p:spPr>
        <p:txBody>
          <a:bodyPr wrap="square" rtlCol="0">
            <a:spAutoFit/>
          </a:bodyPr>
          <a:lstStyle/>
          <a:p>
            <a:r>
              <a:rPr lang="en-US" dirty="0"/>
              <a:t>Duration for Phase 1 : April 22 to March 23 (One year)</a:t>
            </a:r>
            <a:endParaRPr lang="en-IN" dirty="0"/>
          </a:p>
        </p:txBody>
      </p:sp>
      <p:graphicFrame>
        <p:nvGraphicFramePr>
          <p:cNvPr id="17" name="Diagram 16">
            <a:extLst>
              <a:ext uri="{FF2B5EF4-FFF2-40B4-BE49-F238E27FC236}">
                <a16:creationId xmlns:a16="http://schemas.microsoft.com/office/drawing/2014/main" id="{FE5B2367-38E7-09E7-242D-39B35A70A82F}"/>
              </a:ext>
            </a:extLst>
          </p:cNvPr>
          <p:cNvGraphicFramePr/>
          <p:nvPr>
            <p:extLst>
              <p:ext uri="{D42A27DB-BD31-4B8C-83A1-F6EECF244321}">
                <p14:modId xmlns:p14="http://schemas.microsoft.com/office/powerpoint/2010/main" val="672856217"/>
              </p:ext>
            </p:extLst>
          </p:nvPr>
        </p:nvGraphicFramePr>
        <p:xfrm>
          <a:off x="8524994" y="2637183"/>
          <a:ext cx="3667005" cy="454285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9" name="Picture 8">
            <a:extLst>
              <a:ext uri="{FF2B5EF4-FFF2-40B4-BE49-F238E27FC236}">
                <a16:creationId xmlns:a16="http://schemas.microsoft.com/office/drawing/2014/main" id="{574D7220-5358-3E2C-2278-E85AE5AC012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0" name="Picture 9"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06721" y="60292"/>
            <a:ext cx="706582" cy="706582"/>
          </a:xfrm>
          <a:prstGeom prst="rect">
            <a:avLst/>
          </a:prstGeom>
          <a:noFill/>
          <a:ln>
            <a:noFill/>
          </a:ln>
        </p:spPr>
      </p:pic>
    </p:spTree>
    <p:extLst>
      <p:ext uri="{BB962C8B-B14F-4D97-AF65-F5344CB8AC3E}">
        <p14:creationId xmlns:p14="http://schemas.microsoft.com/office/powerpoint/2010/main" val="2995449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5" y="-83416"/>
            <a:ext cx="12549957" cy="1095375"/>
          </a:xfrm>
          <a:prstGeom prst="rect">
            <a:avLst/>
          </a:prstGeom>
        </p:spPr>
      </p:pic>
      <p:sp>
        <p:nvSpPr>
          <p:cNvPr id="4" name="TextBox 3"/>
          <p:cNvSpPr txBox="1"/>
          <p:nvPr/>
        </p:nvSpPr>
        <p:spPr>
          <a:xfrm>
            <a:off x="441548" y="131776"/>
            <a:ext cx="8402191"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Key Project Activities</a:t>
            </a:r>
          </a:p>
        </p:txBody>
      </p:sp>
      <p:graphicFrame>
        <p:nvGraphicFramePr>
          <p:cNvPr id="8" name="Diagram 7">
            <a:extLst>
              <a:ext uri="{FF2B5EF4-FFF2-40B4-BE49-F238E27FC236}">
                <a16:creationId xmlns:a16="http://schemas.microsoft.com/office/drawing/2014/main" id="{EE7030EE-ABE4-1013-0963-2CEA0B9D3015}"/>
              </a:ext>
            </a:extLst>
          </p:cNvPr>
          <p:cNvGraphicFramePr/>
          <p:nvPr>
            <p:extLst>
              <p:ext uri="{D42A27DB-BD31-4B8C-83A1-F6EECF244321}">
                <p14:modId xmlns:p14="http://schemas.microsoft.com/office/powerpoint/2010/main" val="3968228157"/>
              </p:ext>
            </p:extLst>
          </p:nvPr>
        </p:nvGraphicFramePr>
        <p:xfrm>
          <a:off x="914243" y="1011959"/>
          <a:ext cx="8402192" cy="5574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a:extLst>
              <a:ext uri="{FF2B5EF4-FFF2-40B4-BE49-F238E27FC236}">
                <a16:creationId xmlns:a16="http://schemas.microsoft.com/office/drawing/2014/main" id="{3D4631A8-5618-0356-F40B-2EDF0716E362}"/>
              </a:ext>
            </a:extLst>
          </p:cNvPr>
          <p:cNvGraphicFramePr/>
          <p:nvPr>
            <p:extLst>
              <p:ext uri="{D42A27DB-BD31-4B8C-83A1-F6EECF244321}">
                <p14:modId xmlns:p14="http://schemas.microsoft.com/office/powerpoint/2010/main" val="608439644"/>
              </p:ext>
            </p:extLst>
          </p:nvPr>
        </p:nvGraphicFramePr>
        <p:xfrm>
          <a:off x="8928950" y="851571"/>
          <a:ext cx="3644347" cy="552923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9" name="Picture 8">
            <a:extLst>
              <a:ext uri="{FF2B5EF4-FFF2-40B4-BE49-F238E27FC236}">
                <a16:creationId xmlns:a16="http://schemas.microsoft.com/office/drawing/2014/main" id="{7E7EAE31-084E-64ED-CE22-1D7289D700F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2" name="Picture 11"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52848" y="39972"/>
            <a:ext cx="706582" cy="706582"/>
          </a:xfrm>
          <a:prstGeom prst="rect">
            <a:avLst/>
          </a:prstGeom>
          <a:noFill/>
          <a:ln>
            <a:noFill/>
          </a:ln>
        </p:spPr>
      </p:pic>
    </p:spTree>
    <p:extLst>
      <p:ext uri="{BB962C8B-B14F-4D97-AF65-F5344CB8AC3E}">
        <p14:creationId xmlns:p14="http://schemas.microsoft.com/office/powerpoint/2010/main" val="2930163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4" y="-111125"/>
            <a:ext cx="12496490" cy="1095375"/>
          </a:xfrm>
          <a:prstGeom prst="rect">
            <a:avLst/>
          </a:prstGeom>
        </p:spPr>
      </p:pic>
      <p:sp>
        <p:nvSpPr>
          <p:cNvPr id="8" name="TextBox 7">
            <a:extLst>
              <a:ext uri="{FF2B5EF4-FFF2-40B4-BE49-F238E27FC236}">
                <a16:creationId xmlns:a16="http://schemas.microsoft.com/office/drawing/2014/main" id="{BDAFD97A-6022-FC6F-88B2-FA917EE152C6}"/>
              </a:ext>
            </a:extLst>
          </p:cNvPr>
          <p:cNvSpPr txBox="1"/>
          <p:nvPr/>
        </p:nvSpPr>
        <p:spPr>
          <a:xfrm>
            <a:off x="477348" y="116600"/>
            <a:ext cx="7320330"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Stakeholders and Role</a:t>
            </a:r>
          </a:p>
        </p:txBody>
      </p:sp>
      <p:pic>
        <p:nvPicPr>
          <p:cNvPr id="10" name="Picture 9">
            <a:extLst>
              <a:ext uri="{FF2B5EF4-FFF2-40B4-BE49-F238E27FC236}">
                <a16:creationId xmlns:a16="http://schemas.microsoft.com/office/drawing/2014/main" id="{0839D3F5-B734-3EB9-6177-FA29DC9612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40" name="Rounded Rectangle 39">
            <a:extLst>
              <a:ext uri="{FF2B5EF4-FFF2-40B4-BE49-F238E27FC236}">
                <a16:creationId xmlns:a16="http://schemas.microsoft.com/office/drawing/2014/main" id="{8E75B1A8-830C-7942-9F9F-166778D06BB9}"/>
              </a:ext>
            </a:extLst>
          </p:cNvPr>
          <p:cNvSpPr/>
          <p:nvPr/>
        </p:nvSpPr>
        <p:spPr>
          <a:xfrm>
            <a:off x="4437469" y="1229866"/>
            <a:ext cx="2880320" cy="79208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Bureau of Energy Efficiency</a:t>
            </a:r>
          </a:p>
        </p:txBody>
      </p:sp>
      <p:sp>
        <p:nvSpPr>
          <p:cNvPr id="41" name="Rectangle 40">
            <a:extLst>
              <a:ext uri="{FF2B5EF4-FFF2-40B4-BE49-F238E27FC236}">
                <a16:creationId xmlns:a16="http://schemas.microsoft.com/office/drawing/2014/main" id="{933E44B9-E22A-624A-8921-210AF1E3F75C}"/>
              </a:ext>
            </a:extLst>
          </p:cNvPr>
          <p:cNvSpPr/>
          <p:nvPr/>
        </p:nvSpPr>
        <p:spPr>
          <a:xfrm>
            <a:off x="4509477" y="2526010"/>
            <a:ext cx="2808312" cy="72008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Joint Technical Working Committee</a:t>
            </a:r>
          </a:p>
        </p:txBody>
      </p:sp>
      <p:sp>
        <p:nvSpPr>
          <p:cNvPr id="42" name="Rounded Rectangle 41">
            <a:extLst>
              <a:ext uri="{FF2B5EF4-FFF2-40B4-BE49-F238E27FC236}">
                <a16:creationId xmlns:a16="http://schemas.microsoft.com/office/drawing/2014/main" id="{6A6CD8B4-2A4C-554C-818A-289EB92E2E0A}"/>
              </a:ext>
            </a:extLst>
          </p:cNvPr>
          <p:cNvSpPr/>
          <p:nvPr/>
        </p:nvSpPr>
        <p:spPr>
          <a:xfrm>
            <a:off x="704837" y="3002788"/>
            <a:ext cx="2448272"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Sector Experts</a:t>
            </a:r>
          </a:p>
        </p:txBody>
      </p:sp>
      <p:sp>
        <p:nvSpPr>
          <p:cNvPr id="43" name="Rounded Rectangle 42">
            <a:extLst>
              <a:ext uri="{FF2B5EF4-FFF2-40B4-BE49-F238E27FC236}">
                <a16:creationId xmlns:a16="http://schemas.microsoft.com/office/drawing/2014/main" id="{CB7EC38D-FB28-E542-AD5F-943140764C3A}"/>
              </a:ext>
            </a:extLst>
          </p:cNvPr>
          <p:cNvSpPr/>
          <p:nvPr/>
        </p:nvSpPr>
        <p:spPr>
          <a:xfrm>
            <a:off x="4563483" y="4379890"/>
            <a:ext cx="2692936" cy="415481"/>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PMU</a:t>
            </a:r>
          </a:p>
        </p:txBody>
      </p:sp>
      <p:sp>
        <p:nvSpPr>
          <p:cNvPr id="44" name="Rounded Rectangle 43">
            <a:extLst>
              <a:ext uri="{FF2B5EF4-FFF2-40B4-BE49-F238E27FC236}">
                <a16:creationId xmlns:a16="http://schemas.microsoft.com/office/drawing/2014/main" id="{3C11AE48-CF82-E547-A2DA-4D444EEC5D4A}"/>
              </a:ext>
            </a:extLst>
          </p:cNvPr>
          <p:cNvSpPr/>
          <p:nvPr/>
        </p:nvSpPr>
        <p:spPr>
          <a:xfrm>
            <a:off x="4624853" y="5401715"/>
            <a:ext cx="2692936" cy="415481"/>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SDAs</a:t>
            </a:r>
          </a:p>
        </p:txBody>
      </p:sp>
      <p:sp>
        <p:nvSpPr>
          <p:cNvPr id="45" name="Rounded Rectangle 44">
            <a:extLst>
              <a:ext uri="{FF2B5EF4-FFF2-40B4-BE49-F238E27FC236}">
                <a16:creationId xmlns:a16="http://schemas.microsoft.com/office/drawing/2014/main" id="{509C6226-5EAF-B844-919D-6818A99A2919}"/>
              </a:ext>
            </a:extLst>
          </p:cNvPr>
          <p:cNvSpPr/>
          <p:nvPr/>
        </p:nvSpPr>
        <p:spPr>
          <a:xfrm>
            <a:off x="4563483" y="3782974"/>
            <a:ext cx="2692936" cy="415481"/>
          </a:xfrm>
          <a:prstGeom prst="roundRect">
            <a:avLst/>
          </a:prstGeom>
          <a:solidFill>
            <a:schemeClr val="tx2">
              <a:lumMod val="40000"/>
              <a:lumOff val="60000"/>
            </a:schemeClr>
          </a:solidFill>
          <a:ln>
            <a:solidFill>
              <a:schemeClr val="tx2"/>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EESL</a:t>
            </a:r>
          </a:p>
        </p:txBody>
      </p:sp>
      <p:cxnSp>
        <p:nvCxnSpPr>
          <p:cNvPr id="46" name="Straight Arrow Connector 45">
            <a:extLst>
              <a:ext uri="{FF2B5EF4-FFF2-40B4-BE49-F238E27FC236}">
                <a16:creationId xmlns:a16="http://schemas.microsoft.com/office/drawing/2014/main" id="{862347D8-D0F7-CC40-BEFC-70D5FCCEDE8E}"/>
              </a:ext>
            </a:extLst>
          </p:cNvPr>
          <p:cNvCxnSpPr>
            <a:cxnSpLocks/>
            <a:stCxn id="44" idx="0"/>
            <a:endCxn id="56" idx="2"/>
          </p:cNvCxnSpPr>
          <p:nvPr/>
        </p:nvCxnSpPr>
        <p:spPr>
          <a:xfrm flipH="1" flipV="1">
            <a:off x="5961528" y="4993999"/>
            <a:ext cx="9793" cy="40771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7" name="Straight Arrow Connector 46">
            <a:extLst>
              <a:ext uri="{FF2B5EF4-FFF2-40B4-BE49-F238E27FC236}">
                <a16:creationId xmlns:a16="http://schemas.microsoft.com/office/drawing/2014/main" id="{808D1B30-8B97-D945-B0CA-51090EDA8960}"/>
              </a:ext>
            </a:extLst>
          </p:cNvPr>
          <p:cNvCxnSpPr>
            <a:cxnSpLocks/>
          </p:cNvCxnSpPr>
          <p:nvPr/>
        </p:nvCxnSpPr>
        <p:spPr>
          <a:xfrm flipV="1">
            <a:off x="5842250" y="3282094"/>
            <a:ext cx="0" cy="25044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8" name="Straight Arrow Connector 47">
            <a:extLst>
              <a:ext uri="{FF2B5EF4-FFF2-40B4-BE49-F238E27FC236}">
                <a16:creationId xmlns:a16="http://schemas.microsoft.com/office/drawing/2014/main" id="{D2A17FE2-2024-554D-82B5-2244AE2EF4AF}"/>
              </a:ext>
            </a:extLst>
          </p:cNvPr>
          <p:cNvCxnSpPr>
            <a:cxnSpLocks/>
          </p:cNvCxnSpPr>
          <p:nvPr/>
        </p:nvCxnSpPr>
        <p:spPr>
          <a:xfrm flipV="1">
            <a:off x="5842250" y="2025130"/>
            <a:ext cx="0" cy="5008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9" name="Rounded Rectangle 48">
            <a:extLst>
              <a:ext uri="{FF2B5EF4-FFF2-40B4-BE49-F238E27FC236}">
                <a16:creationId xmlns:a16="http://schemas.microsoft.com/office/drawing/2014/main" id="{07B53F80-B4B5-5C45-A1EB-3D0E55280D95}"/>
              </a:ext>
            </a:extLst>
          </p:cNvPr>
          <p:cNvSpPr/>
          <p:nvPr/>
        </p:nvSpPr>
        <p:spPr>
          <a:xfrm>
            <a:off x="8001865" y="1265870"/>
            <a:ext cx="248427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latin typeface="Arial" panose="020B0604020202020204" pitchFamily="34" charset="0"/>
                <a:cs typeface="Arial" panose="020B0604020202020204" pitchFamily="34" charset="0"/>
              </a:rPr>
              <a:t>Ministry of Power</a:t>
            </a:r>
          </a:p>
        </p:txBody>
      </p:sp>
      <p:cxnSp>
        <p:nvCxnSpPr>
          <p:cNvPr id="50" name="Elbow Connector 49">
            <a:extLst>
              <a:ext uri="{FF2B5EF4-FFF2-40B4-BE49-F238E27FC236}">
                <a16:creationId xmlns:a16="http://schemas.microsoft.com/office/drawing/2014/main" id="{9FAFCDBF-AD98-5D44-9CD0-658A4A2810BA}"/>
              </a:ext>
            </a:extLst>
          </p:cNvPr>
          <p:cNvCxnSpPr>
            <a:stCxn id="41" idx="3"/>
            <a:endCxn id="49" idx="2"/>
          </p:cNvCxnSpPr>
          <p:nvPr/>
        </p:nvCxnSpPr>
        <p:spPr>
          <a:xfrm flipV="1">
            <a:off x="7317789" y="1985950"/>
            <a:ext cx="1926214" cy="900100"/>
          </a:xfrm>
          <a:prstGeom prst="bentConnector2">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51" name="Elbow Connector 50">
            <a:extLst>
              <a:ext uri="{FF2B5EF4-FFF2-40B4-BE49-F238E27FC236}">
                <a16:creationId xmlns:a16="http://schemas.microsoft.com/office/drawing/2014/main" id="{031000A5-81DB-EF45-BF0F-C18B41BF5BBF}"/>
              </a:ext>
            </a:extLst>
          </p:cNvPr>
          <p:cNvCxnSpPr>
            <a:cxnSpLocks/>
            <a:endCxn id="42" idx="2"/>
          </p:cNvCxnSpPr>
          <p:nvPr/>
        </p:nvCxnSpPr>
        <p:spPr>
          <a:xfrm rot="10800000">
            <a:off x="1928974" y="3794876"/>
            <a:ext cx="2468821" cy="352640"/>
          </a:xfrm>
          <a:prstGeom prst="bentConnector2">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52" name="Elbow Connector 51">
            <a:extLst>
              <a:ext uri="{FF2B5EF4-FFF2-40B4-BE49-F238E27FC236}">
                <a16:creationId xmlns:a16="http://schemas.microsoft.com/office/drawing/2014/main" id="{794CA20D-4739-FC4C-A090-382F18E6F436}"/>
              </a:ext>
            </a:extLst>
          </p:cNvPr>
          <p:cNvCxnSpPr>
            <a:cxnSpLocks/>
            <a:endCxn id="42" idx="0"/>
          </p:cNvCxnSpPr>
          <p:nvPr/>
        </p:nvCxnSpPr>
        <p:spPr>
          <a:xfrm rot="10800000" flipV="1">
            <a:off x="1928973" y="2770638"/>
            <a:ext cx="2556550" cy="232150"/>
          </a:xfrm>
          <a:prstGeom prst="bentConnector2">
            <a:avLst/>
          </a:prstGeom>
          <a:ln>
            <a:headEnd type="none"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53" name="Elbow Connector 52">
            <a:extLst>
              <a:ext uri="{FF2B5EF4-FFF2-40B4-BE49-F238E27FC236}">
                <a16:creationId xmlns:a16="http://schemas.microsoft.com/office/drawing/2014/main" id="{A80D7818-E6FA-BE4D-A189-C14F6F28BE25}"/>
              </a:ext>
            </a:extLst>
          </p:cNvPr>
          <p:cNvCxnSpPr>
            <a:endCxn id="40" idx="1"/>
          </p:cNvCxnSpPr>
          <p:nvPr/>
        </p:nvCxnSpPr>
        <p:spPr>
          <a:xfrm flipV="1">
            <a:off x="1341125" y="1625910"/>
            <a:ext cx="3096344" cy="1376878"/>
          </a:xfrm>
          <a:prstGeom prst="bentConnector3">
            <a:avLst>
              <a:gd name="adj1" fmla="val -1047"/>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4" name="Rectangle 53">
            <a:extLst>
              <a:ext uri="{FF2B5EF4-FFF2-40B4-BE49-F238E27FC236}">
                <a16:creationId xmlns:a16="http://schemas.microsoft.com/office/drawing/2014/main" id="{BFD798B9-FA6F-0A47-AE14-3C220D49A582}"/>
              </a:ext>
            </a:extLst>
          </p:cNvPr>
          <p:cNvSpPr/>
          <p:nvPr/>
        </p:nvSpPr>
        <p:spPr>
          <a:xfrm>
            <a:off x="3861405" y="1085850"/>
            <a:ext cx="6984776" cy="1180732"/>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5F8B1CF4-3E2F-5848-97AB-54DF7090D38E}"/>
              </a:ext>
            </a:extLst>
          </p:cNvPr>
          <p:cNvSpPr txBox="1"/>
          <p:nvPr/>
        </p:nvSpPr>
        <p:spPr>
          <a:xfrm>
            <a:off x="9387802" y="2308558"/>
            <a:ext cx="2196677"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Project Governing Body</a:t>
            </a:r>
          </a:p>
        </p:txBody>
      </p:sp>
      <p:sp>
        <p:nvSpPr>
          <p:cNvPr id="56" name="Rectangle 55">
            <a:extLst>
              <a:ext uri="{FF2B5EF4-FFF2-40B4-BE49-F238E27FC236}">
                <a16:creationId xmlns:a16="http://schemas.microsoft.com/office/drawing/2014/main" id="{B7DC69FD-30D7-0A4A-9102-9F560C467BA3}"/>
              </a:ext>
            </a:extLst>
          </p:cNvPr>
          <p:cNvSpPr/>
          <p:nvPr/>
        </p:nvSpPr>
        <p:spPr>
          <a:xfrm>
            <a:off x="4397794" y="3542848"/>
            <a:ext cx="3127467" cy="1451151"/>
          </a:xfrm>
          <a:prstGeom prst="rect">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57" name="Picture 18">
            <a:extLst>
              <a:ext uri="{FF2B5EF4-FFF2-40B4-BE49-F238E27FC236}">
                <a16:creationId xmlns:a16="http://schemas.microsoft.com/office/drawing/2014/main" id="{2B2E781E-206D-C942-AC45-3D6B66DB7BE4}"/>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9001120" y="5451911"/>
            <a:ext cx="607125" cy="657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Box 57">
            <a:extLst>
              <a:ext uri="{FF2B5EF4-FFF2-40B4-BE49-F238E27FC236}">
                <a16:creationId xmlns:a16="http://schemas.microsoft.com/office/drawing/2014/main" id="{C3281594-0681-E144-914D-865DC1EB737A}"/>
              </a:ext>
            </a:extLst>
          </p:cNvPr>
          <p:cNvSpPr txBox="1"/>
          <p:nvPr/>
        </p:nvSpPr>
        <p:spPr>
          <a:xfrm>
            <a:off x="8861936" y="4800337"/>
            <a:ext cx="2240167" cy="52322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Project Stakeholders and member of JTWC</a:t>
            </a:r>
          </a:p>
        </p:txBody>
      </p:sp>
      <p:sp>
        <p:nvSpPr>
          <p:cNvPr id="59" name="Rectangle 58">
            <a:extLst>
              <a:ext uri="{FF2B5EF4-FFF2-40B4-BE49-F238E27FC236}">
                <a16:creationId xmlns:a16="http://schemas.microsoft.com/office/drawing/2014/main" id="{E1BD5B66-19D3-AC47-9EC1-D52D112C655D}"/>
              </a:ext>
            </a:extLst>
          </p:cNvPr>
          <p:cNvSpPr/>
          <p:nvPr/>
        </p:nvSpPr>
        <p:spPr>
          <a:xfrm>
            <a:off x="8861936" y="4675952"/>
            <a:ext cx="2411526" cy="1656184"/>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60" name="Picture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0732" y="5414986"/>
            <a:ext cx="1310815" cy="654218"/>
          </a:xfrm>
          <a:prstGeom prst="rect">
            <a:avLst/>
          </a:prstGeom>
        </p:spPr>
      </p:pic>
      <p:sp>
        <p:nvSpPr>
          <p:cNvPr id="61" name="TextBox 60">
            <a:extLst>
              <a:ext uri="{FF2B5EF4-FFF2-40B4-BE49-F238E27FC236}">
                <a16:creationId xmlns:a16="http://schemas.microsoft.com/office/drawing/2014/main" id="{0A058758-FFC7-C943-B1DA-AE83AB533D2B}"/>
              </a:ext>
            </a:extLst>
          </p:cNvPr>
          <p:cNvSpPr txBox="1"/>
          <p:nvPr/>
        </p:nvSpPr>
        <p:spPr>
          <a:xfrm>
            <a:off x="1188720" y="4919726"/>
            <a:ext cx="2312645"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PAT CELLS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OEMS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INDUSTRY ASSOCIATIONS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EAs &amp; EMs</a:t>
            </a:r>
          </a:p>
          <a:p>
            <a:pPr marL="171450" indent="-1714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sp>
        <p:nvSpPr>
          <p:cNvPr id="62" name="Right Brace 61">
            <a:extLst>
              <a:ext uri="{FF2B5EF4-FFF2-40B4-BE49-F238E27FC236}">
                <a16:creationId xmlns:a16="http://schemas.microsoft.com/office/drawing/2014/main" id="{ED015C90-FD96-A949-8884-255476D086A4}"/>
              </a:ext>
            </a:extLst>
          </p:cNvPr>
          <p:cNvSpPr/>
          <p:nvPr/>
        </p:nvSpPr>
        <p:spPr>
          <a:xfrm>
            <a:off x="3296776" y="4466090"/>
            <a:ext cx="734332" cy="202722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63" name="Picture 62"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7041" y="9492"/>
            <a:ext cx="706582" cy="706582"/>
          </a:xfrm>
          <a:prstGeom prst="rect">
            <a:avLst/>
          </a:prstGeom>
          <a:noFill/>
          <a:ln>
            <a:noFill/>
          </a:ln>
        </p:spPr>
      </p:pic>
    </p:spTree>
    <p:extLst>
      <p:ext uri="{BB962C8B-B14F-4D97-AF65-F5344CB8AC3E}">
        <p14:creationId xmlns:p14="http://schemas.microsoft.com/office/powerpoint/2010/main" val="2276227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7463"/>
            <a:ext cx="12496490" cy="1095375"/>
          </a:xfrm>
          <a:prstGeom prst="rect">
            <a:avLst/>
          </a:prstGeom>
        </p:spPr>
      </p:pic>
      <p:sp>
        <p:nvSpPr>
          <p:cNvPr id="13" name="TextBox 12"/>
          <p:cNvSpPr txBox="1"/>
          <p:nvPr/>
        </p:nvSpPr>
        <p:spPr>
          <a:xfrm>
            <a:off x="-22039" y="-67463"/>
            <a:ext cx="7044449" cy="1569660"/>
          </a:xfrm>
          <a:prstGeom prst="rect">
            <a:avLst/>
          </a:prstGeom>
          <a:noFill/>
        </p:spPr>
        <p:txBody>
          <a:bodyPr wrap="square" rtlCol="0">
            <a:spAutoFit/>
          </a:bodyPr>
          <a:lstStyle/>
          <a:p>
            <a:pPr>
              <a:buClr>
                <a:srgbClr val="00B0F0"/>
              </a:buClr>
              <a:buSzPct val="100000"/>
            </a:pPr>
            <a:r>
              <a:rPr lang="en-US" sz="3200" b="1" dirty="0">
                <a:solidFill>
                  <a:schemeClr val="bg1"/>
                </a:solidFill>
                <a:latin typeface="Cambria" panose="02040503050406030204" pitchFamily="18" charset="0"/>
                <a:cs typeface="Arial" panose="020B0604020202020204" pitchFamily="34" charset="0"/>
              </a:rPr>
              <a:t>Demonstration of Energy Efficiency Project </a:t>
            </a:r>
            <a:r>
              <a:rPr lang="en-US" sz="2800" b="1" dirty="0">
                <a:solidFill>
                  <a:schemeClr val="bg1"/>
                </a:solidFill>
                <a:latin typeface="Cambria" panose="02040503050406030204" pitchFamily="18" charset="0"/>
                <a:cs typeface="Arial" panose="020B0604020202020204" pitchFamily="34" charset="0"/>
              </a:rPr>
              <a:t>(DEEP)</a:t>
            </a:r>
          </a:p>
          <a:p>
            <a:pPr>
              <a:buClr>
                <a:srgbClr val="00B0F0"/>
              </a:buClr>
              <a:buSzPct val="100000"/>
            </a:pPr>
            <a:endParaRPr lang="en-US" sz="32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574D7220-5358-3E2C-2278-E85AE5AC01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14" name="TextBox 13"/>
          <p:cNvSpPr txBox="1"/>
          <p:nvPr/>
        </p:nvSpPr>
        <p:spPr>
          <a:xfrm>
            <a:off x="673963" y="1199330"/>
            <a:ext cx="10146088" cy="6186309"/>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MoU Date: </a:t>
            </a:r>
            <a:r>
              <a:rPr lang="en-IN" sz="2200" dirty="0">
                <a:latin typeface="Cambria" panose="02040503050406030204" pitchFamily="18" charset="0"/>
                <a:ea typeface="Cambria" panose="02040503050406030204" pitchFamily="18" charset="0"/>
              </a:rPr>
              <a:t>24</a:t>
            </a:r>
            <a:r>
              <a:rPr lang="en-IN" sz="2200" baseline="30000" dirty="0">
                <a:latin typeface="Cambria" panose="02040503050406030204" pitchFamily="18" charset="0"/>
                <a:ea typeface="Cambria" panose="02040503050406030204" pitchFamily="18" charset="0"/>
              </a:rPr>
              <a:t>th</a:t>
            </a:r>
            <a:r>
              <a:rPr lang="en-IN" sz="2200" dirty="0">
                <a:latin typeface="Cambria" panose="02040503050406030204" pitchFamily="18" charset="0"/>
                <a:ea typeface="Cambria" panose="02040503050406030204" pitchFamily="18" charset="0"/>
              </a:rPr>
              <a:t> March 2022</a:t>
            </a:r>
          </a:p>
          <a:p>
            <a:pPr marL="342900"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Objective: </a:t>
            </a:r>
            <a:r>
              <a:rPr lang="en-IN" sz="2200" dirty="0">
                <a:latin typeface="Cambria" panose="02040503050406030204" pitchFamily="18" charset="0"/>
                <a:ea typeface="Cambria" panose="02040503050406030204" pitchFamily="18" charset="0"/>
              </a:rPr>
              <a:t>To upscale commercialization of innovative EE technologies across PAT sector for designated consumers</a:t>
            </a:r>
          </a:p>
          <a:p>
            <a:pPr marL="342900"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Offerings: </a:t>
            </a:r>
          </a:p>
          <a:p>
            <a:pPr marL="800100" lvl="1"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Phase I: </a:t>
            </a:r>
            <a:r>
              <a:rPr lang="en-IN" sz="2200" dirty="0">
                <a:latin typeface="Cambria" panose="02040503050406030204" pitchFamily="18" charset="0"/>
                <a:ea typeface="Cambria" panose="02040503050406030204" pitchFamily="18" charset="0"/>
              </a:rPr>
              <a:t>Undertake projects in 27 facilities for 8 new technologies</a:t>
            </a:r>
          </a:p>
          <a:p>
            <a:pPr marL="800100" lvl="1"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Phase II</a:t>
            </a:r>
            <a:r>
              <a:rPr lang="en-IN" sz="2200" dirty="0">
                <a:latin typeface="Cambria" panose="02040503050406030204" pitchFamily="18" charset="0"/>
                <a:ea typeface="Cambria" panose="02040503050406030204" pitchFamily="18" charset="0"/>
              </a:rPr>
              <a:t>: Upscale technology for DCs</a:t>
            </a:r>
          </a:p>
          <a:p>
            <a:pPr marL="342900"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Project Fund allocation (INR 63.99 Cr)</a:t>
            </a:r>
          </a:p>
          <a:p>
            <a:pPr marL="800100" lvl="1"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Demo Stage: </a:t>
            </a:r>
            <a:r>
              <a:rPr lang="en-IN" sz="2200" dirty="0">
                <a:latin typeface="Cambria" panose="02040503050406030204" pitchFamily="18" charset="0"/>
                <a:ea typeface="Cambria" panose="02040503050406030204" pitchFamily="18" charset="0"/>
              </a:rPr>
              <a:t>45.6 Cr Fund </a:t>
            </a:r>
          </a:p>
          <a:p>
            <a:pPr marL="800100" lvl="1"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Upscale: </a:t>
            </a:r>
            <a:r>
              <a:rPr lang="en-IN" sz="2200" dirty="0">
                <a:latin typeface="Cambria" panose="02040503050406030204" pitchFamily="18" charset="0"/>
                <a:ea typeface="Cambria" panose="02040503050406030204" pitchFamily="18" charset="0"/>
              </a:rPr>
              <a:t>13.20 Cr Fund </a:t>
            </a:r>
          </a:p>
          <a:p>
            <a:pPr marL="800100" lvl="1"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Tenure: </a:t>
            </a:r>
            <a:r>
              <a:rPr lang="en-IN" sz="2200" dirty="0">
                <a:latin typeface="Cambria" panose="02040503050406030204" pitchFamily="18" charset="0"/>
                <a:ea typeface="Cambria" panose="02040503050406030204" pitchFamily="18" charset="0"/>
              </a:rPr>
              <a:t>Initially till March 2023 (likely to be extended by 1 year)</a:t>
            </a:r>
          </a:p>
          <a:p>
            <a:pPr marL="342900" indent="-342900" algn="just">
              <a:lnSpc>
                <a:spcPct val="150000"/>
              </a:lnSpc>
              <a:buFont typeface="Arial" panose="020B0604020202020204" pitchFamily="34" charset="0"/>
              <a:buChar char="•"/>
            </a:pPr>
            <a:r>
              <a:rPr lang="en-IN" sz="2200" b="1" dirty="0">
                <a:latin typeface="Cambria" panose="02040503050406030204" pitchFamily="18" charset="0"/>
                <a:ea typeface="Cambria" panose="02040503050406030204" pitchFamily="18" charset="0"/>
              </a:rPr>
              <a:t>Financial Model: </a:t>
            </a:r>
            <a:r>
              <a:rPr lang="en-IN" sz="2200" dirty="0">
                <a:latin typeface="Cambria" panose="02040503050406030204" pitchFamily="18" charset="0"/>
                <a:ea typeface="Cambria" panose="02040503050406030204" pitchFamily="18" charset="0"/>
              </a:rPr>
              <a:t>Upfront payment through BEE funds and DC contribution</a:t>
            </a:r>
          </a:p>
          <a:p>
            <a:pPr algn="just">
              <a:lnSpc>
                <a:spcPct val="150000"/>
              </a:lnSpc>
            </a:pPr>
            <a:endParaRPr lang="en-US" sz="2200" dirty="0">
              <a:latin typeface="Cambria" panose="02040503050406030204" pitchFamily="18" charset="0"/>
              <a:ea typeface="Cambria" panose="02040503050406030204" pitchFamily="18" charset="0"/>
            </a:endParaRPr>
          </a:p>
        </p:txBody>
      </p:sp>
      <p:pic>
        <p:nvPicPr>
          <p:cNvPr id="7" name="Picture 6"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6721" y="60292"/>
            <a:ext cx="706582" cy="706582"/>
          </a:xfrm>
          <a:prstGeom prst="rect">
            <a:avLst/>
          </a:prstGeom>
          <a:noFill/>
          <a:ln>
            <a:noFill/>
          </a:ln>
        </p:spPr>
      </p:pic>
    </p:spTree>
    <p:extLst>
      <p:ext uri="{BB962C8B-B14F-4D97-AF65-F5344CB8AC3E}">
        <p14:creationId xmlns:p14="http://schemas.microsoft.com/office/powerpoint/2010/main" val="812263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4" y="-111125"/>
            <a:ext cx="12496490" cy="1095375"/>
          </a:xfrm>
          <a:prstGeom prst="rect">
            <a:avLst/>
          </a:prstGeom>
        </p:spPr>
      </p:pic>
      <p:sp>
        <p:nvSpPr>
          <p:cNvPr id="8" name="TextBox 7">
            <a:extLst>
              <a:ext uri="{FF2B5EF4-FFF2-40B4-BE49-F238E27FC236}">
                <a16:creationId xmlns:a16="http://schemas.microsoft.com/office/drawing/2014/main" id="{BDAFD97A-6022-FC6F-88B2-FA917EE152C6}"/>
              </a:ext>
            </a:extLst>
          </p:cNvPr>
          <p:cNvSpPr txBox="1"/>
          <p:nvPr/>
        </p:nvSpPr>
        <p:spPr>
          <a:xfrm>
            <a:off x="477348" y="116600"/>
            <a:ext cx="7320330"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Stakeholders and Role</a:t>
            </a:r>
          </a:p>
        </p:txBody>
      </p:sp>
      <p:graphicFrame>
        <p:nvGraphicFramePr>
          <p:cNvPr id="2" name="Diagram 1">
            <a:extLst>
              <a:ext uri="{FF2B5EF4-FFF2-40B4-BE49-F238E27FC236}">
                <a16:creationId xmlns:a16="http://schemas.microsoft.com/office/drawing/2014/main" id="{5A69C684-C9ED-35F7-2997-CDEA1751FB6E}"/>
              </a:ext>
            </a:extLst>
          </p:cNvPr>
          <p:cNvGraphicFramePr/>
          <p:nvPr/>
        </p:nvGraphicFramePr>
        <p:xfrm>
          <a:off x="826052" y="1178171"/>
          <a:ext cx="5351464" cy="5286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a:extLst>
              <a:ext uri="{FF2B5EF4-FFF2-40B4-BE49-F238E27FC236}">
                <a16:creationId xmlns:a16="http://schemas.microsoft.com/office/drawing/2014/main" id="{0D4930A0-86EC-B3C1-B7AA-D9102F60B32E}"/>
              </a:ext>
            </a:extLst>
          </p:cNvPr>
          <p:cNvGraphicFramePr/>
          <p:nvPr/>
        </p:nvGraphicFramePr>
        <p:xfrm>
          <a:off x="6451935" y="3790285"/>
          <a:ext cx="5271090" cy="26743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7" name="Picture 6" descr="A picture containing soccer, electronics&#10;&#10;Description automatically generated">
            <a:extLst>
              <a:ext uri="{FF2B5EF4-FFF2-40B4-BE49-F238E27FC236}">
                <a16:creationId xmlns:a16="http://schemas.microsoft.com/office/drawing/2014/main" id="{F87CBE12-4D06-4138-BCD4-FAC9F01308B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60805" y="1098985"/>
            <a:ext cx="2653247" cy="2576564"/>
          </a:xfrm>
          <a:prstGeom prst="rect">
            <a:avLst/>
          </a:prstGeom>
        </p:spPr>
      </p:pic>
      <p:pic>
        <p:nvPicPr>
          <p:cNvPr id="10" name="Picture 9">
            <a:extLst>
              <a:ext uri="{FF2B5EF4-FFF2-40B4-BE49-F238E27FC236}">
                <a16:creationId xmlns:a16="http://schemas.microsoft.com/office/drawing/2014/main" id="{0839D3F5-B734-3EB9-6177-FA29DC9612B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3" name="Picture 12"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227041" y="19652"/>
            <a:ext cx="706582" cy="706582"/>
          </a:xfrm>
          <a:prstGeom prst="rect">
            <a:avLst/>
          </a:prstGeom>
          <a:noFill/>
          <a:ln>
            <a:noFill/>
          </a:ln>
        </p:spPr>
      </p:pic>
    </p:spTree>
    <p:extLst>
      <p:ext uri="{BB962C8B-B14F-4D97-AF65-F5344CB8AC3E}">
        <p14:creationId xmlns:p14="http://schemas.microsoft.com/office/powerpoint/2010/main" val="1659845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674" y="-40005"/>
            <a:ext cx="12496490" cy="1095375"/>
          </a:xfrm>
          <a:prstGeom prst="rect">
            <a:avLst/>
          </a:prstGeom>
        </p:spPr>
      </p:pic>
      <p:sp>
        <p:nvSpPr>
          <p:cNvPr id="12" name="Freeform 7">
            <a:extLst>
              <a:ext uri="{FF2B5EF4-FFF2-40B4-BE49-F238E27FC236}">
                <a16:creationId xmlns:a16="http://schemas.microsoft.com/office/drawing/2014/main" id="{3FEFD8BB-8137-3847-B1C9-64FA0FF3DEC7}"/>
              </a:ext>
            </a:extLst>
          </p:cNvPr>
          <p:cNvSpPr>
            <a:spLocks/>
          </p:cNvSpPr>
          <p:nvPr/>
        </p:nvSpPr>
        <p:spPr bwMode="auto">
          <a:xfrm>
            <a:off x="5511800" y="3004455"/>
            <a:ext cx="666750" cy="427038"/>
          </a:xfrm>
          <a:custGeom>
            <a:avLst/>
            <a:gdLst>
              <a:gd name="T0" fmla="*/ 106 w 178"/>
              <a:gd name="T1" fmla="*/ 88 h 114"/>
              <a:gd name="T2" fmla="*/ 164 w 178"/>
              <a:gd name="T3" fmla="*/ 0 h 114"/>
              <a:gd name="T4" fmla="*/ 147 w 178"/>
              <a:gd name="T5" fmla="*/ 9 h 114"/>
              <a:gd name="T6" fmla="*/ 97 w 178"/>
              <a:gd name="T7" fmla="*/ 71 h 114"/>
              <a:gd name="T8" fmla="*/ 17 w 178"/>
              <a:gd name="T9" fmla="*/ 80 h 114"/>
              <a:gd name="T10" fmla="*/ 0 w 178"/>
              <a:gd name="T11" fmla="*/ 89 h 114"/>
              <a:gd name="T12" fmla="*/ 106 w 178"/>
              <a:gd name="T13" fmla="*/ 88 h 114"/>
            </a:gdLst>
            <a:ahLst/>
            <a:cxnLst>
              <a:cxn ang="0">
                <a:pos x="T0" y="T1"/>
              </a:cxn>
              <a:cxn ang="0">
                <a:pos x="T2" y="T3"/>
              </a:cxn>
              <a:cxn ang="0">
                <a:pos x="T4" y="T5"/>
              </a:cxn>
              <a:cxn ang="0">
                <a:pos x="T6" y="T7"/>
              </a:cxn>
              <a:cxn ang="0">
                <a:pos x="T8" y="T9"/>
              </a:cxn>
              <a:cxn ang="0">
                <a:pos x="T10" y="T11"/>
              </a:cxn>
              <a:cxn ang="0">
                <a:pos x="T12" y="T13"/>
              </a:cxn>
            </a:cxnLst>
            <a:rect l="0" t="0" r="r" b="b"/>
            <a:pathLst>
              <a:path w="178" h="114">
                <a:moveTo>
                  <a:pt x="106" y="88"/>
                </a:moveTo>
                <a:cubicBezTo>
                  <a:pt x="153" y="63"/>
                  <a:pt x="178" y="25"/>
                  <a:pt x="164" y="0"/>
                </a:cubicBezTo>
                <a:cubicBezTo>
                  <a:pt x="147" y="9"/>
                  <a:pt x="147" y="9"/>
                  <a:pt x="147" y="9"/>
                </a:cubicBezTo>
                <a:cubicBezTo>
                  <a:pt x="154" y="22"/>
                  <a:pt x="134" y="51"/>
                  <a:pt x="97" y="71"/>
                </a:cubicBezTo>
                <a:cubicBezTo>
                  <a:pt x="60" y="91"/>
                  <a:pt x="24" y="92"/>
                  <a:pt x="17" y="80"/>
                </a:cubicBezTo>
                <a:cubicBezTo>
                  <a:pt x="0" y="89"/>
                  <a:pt x="0" y="89"/>
                  <a:pt x="0" y="89"/>
                </a:cubicBezTo>
                <a:cubicBezTo>
                  <a:pt x="14" y="114"/>
                  <a:pt x="59" y="113"/>
                  <a:pt x="106" y="88"/>
                </a:cubicBezTo>
                <a:close/>
              </a:path>
            </a:pathLst>
          </a:custGeom>
          <a:solidFill>
            <a:srgbClr val="777777"/>
          </a:solidFill>
          <a:ln w="9525" cap="flat" cmpd="sng" algn="ctr">
            <a:solidFill>
              <a:srgbClr val="606060"/>
            </a:solidFill>
            <a:prstDash val="solid"/>
            <a:round/>
            <a:headEnd type="none" w="med" len="med"/>
            <a:tailEnd type="none" w="med" len="med"/>
          </a:ln>
          <a:effectLst>
            <a:outerShdw blurRad="50800" dist="25400" dir="5400000" algn="ctr" rotWithShape="0">
              <a:schemeClr val="tx2">
                <a:alpha val="27000"/>
              </a:schemeClr>
            </a:outerShdw>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15" name="Freeform 8">
            <a:extLst>
              <a:ext uri="{FF2B5EF4-FFF2-40B4-BE49-F238E27FC236}">
                <a16:creationId xmlns:a16="http://schemas.microsoft.com/office/drawing/2014/main" id="{BD25C74C-8651-C74A-9869-5DB7C6A00152}"/>
              </a:ext>
            </a:extLst>
          </p:cNvPr>
          <p:cNvSpPr>
            <a:spLocks/>
          </p:cNvSpPr>
          <p:nvPr/>
        </p:nvSpPr>
        <p:spPr bwMode="auto">
          <a:xfrm>
            <a:off x="5462588" y="2209118"/>
            <a:ext cx="663575" cy="427037"/>
          </a:xfrm>
          <a:custGeom>
            <a:avLst/>
            <a:gdLst>
              <a:gd name="T0" fmla="*/ 72 w 177"/>
              <a:gd name="T1" fmla="*/ 88 h 114"/>
              <a:gd name="T2" fmla="*/ 13 w 177"/>
              <a:gd name="T3" fmla="*/ 0 h 114"/>
              <a:gd name="T4" fmla="*/ 30 w 177"/>
              <a:gd name="T5" fmla="*/ 9 h 114"/>
              <a:gd name="T6" fmla="*/ 81 w 177"/>
              <a:gd name="T7" fmla="*/ 71 h 114"/>
              <a:gd name="T8" fmla="*/ 160 w 177"/>
              <a:gd name="T9" fmla="*/ 80 h 114"/>
              <a:gd name="T10" fmla="*/ 177 w 177"/>
              <a:gd name="T11" fmla="*/ 89 h 114"/>
              <a:gd name="T12" fmla="*/ 72 w 177"/>
              <a:gd name="T13" fmla="*/ 88 h 114"/>
            </a:gdLst>
            <a:ahLst/>
            <a:cxnLst>
              <a:cxn ang="0">
                <a:pos x="T0" y="T1"/>
              </a:cxn>
              <a:cxn ang="0">
                <a:pos x="T2" y="T3"/>
              </a:cxn>
              <a:cxn ang="0">
                <a:pos x="T4" y="T5"/>
              </a:cxn>
              <a:cxn ang="0">
                <a:pos x="T6" y="T7"/>
              </a:cxn>
              <a:cxn ang="0">
                <a:pos x="T8" y="T9"/>
              </a:cxn>
              <a:cxn ang="0">
                <a:pos x="T10" y="T11"/>
              </a:cxn>
              <a:cxn ang="0">
                <a:pos x="T12" y="T13"/>
              </a:cxn>
            </a:cxnLst>
            <a:rect l="0" t="0" r="r" b="b"/>
            <a:pathLst>
              <a:path w="177" h="114">
                <a:moveTo>
                  <a:pt x="72" y="88"/>
                </a:moveTo>
                <a:cubicBezTo>
                  <a:pt x="25" y="63"/>
                  <a:pt x="0" y="25"/>
                  <a:pt x="13" y="0"/>
                </a:cubicBezTo>
                <a:cubicBezTo>
                  <a:pt x="30" y="9"/>
                  <a:pt x="30" y="9"/>
                  <a:pt x="30" y="9"/>
                </a:cubicBezTo>
                <a:cubicBezTo>
                  <a:pt x="24" y="22"/>
                  <a:pt x="44" y="51"/>
                  <a:pt x="81" y="71"/>
                </a:cubicBezTo>
                <a:cubicBezTo>
                  <a:pt x="118" y="92"/>
                  <a:pt x="154" y="92"/>
                  <a:pt x="160" y="80"/>
                </a:cubicBezTo>
                <a:cubicBezTo>
                  <a:pt x="177" y="89"/>
                  <a:pt x="177" y="89"/>
                  <a:pt x="177" y="89"/>
                </a:cubicBezTo>
                <a:cubicBezTo>
                  <a:pt x="164" y="114"/>
                  <a:pt x="118" y="114"/>
                  <a:pt x="72" y="88"/>
                </a:cubicBezTo>
                <a:close/>
              </a:path>
            </a:pathLst>
          </a:custGeom>
          <a:solidFill>
            <a:srgbClr val="777777"/>
          </a:solidFill>
          <a:ln w="9525" cap="flat" cmpd="sng" algn="ctr">
            <a:solidFill>
              <a:srgbClr val="606060"/>
            </a:solidFill>
            <a:prstDash val="solid"/>
            <a:round/>
            <a:headEnd type="none" w="med" len="med"/>
            <a:tailEnd type="none" w="med" len="med"/>
          </a:ln>
          <a:effectLst>
            <a:outerShdw blurRad="50800" dist="25400" dir="5400000" algn="ctr" rotWithShape="0">
              <a:schemeClr val="tx2">
                <a:alpha val="27000"/>
              </a:schemeClr>
            </a:outerShdw>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16" name="Freeform 9">
            <a:extLst>
              <a:ext uri="{FF2B5EF4-FFF2-40B4-BE49-F238E27FC236}">
                <a16:creationId xmlns:a16="http://schemas.microsoft.com/office/drawing/2014/main" id="{F5E2AFC6-D175-C14A-8574-17BDE65384C6}"/>
              </a:ext>
            </a:extLst>
          </p:cNvPr>
          <p:cNvSpPr>
            <a:spLocks/>
          </p:cNvSpPr>
          <p:nvPr/>
        </p:nvSpPr>
        <p:spPr bwMode="auto">
          <a:xfrm>
            <a:off x="5511800" y="4590368"/>
            <a:ext cx="666750" cy="427037"/>
          </a:xfrm>
          <a:custGeom>
            <a:avLst/>
            <a:gdLst>
              <a:gd name="T0" fmla="*/ 106 w 178"/>
              <a:gd name="T1" fmla="*/ 88 h 114"/>
              <a:gd name="T2" fmla="*/ 164 w 178"/>
              <a:gd name="T3" fmla="*/ 0 h 114"/>
              <a:gd name="T4" fmla="*/ 147 w 178"/>
              <a:gd name="T5" fmla="*/ 9 h 114"/>
              <a:gd name="T6" fmla="*/ 97 w 178"/>
              <a:gd name="T7" fmla="*/ 71 h 114"/>
              <a:gd name="T8" fmla="*/ 17 w 178"/>
              <a:gd name="T9" fmla="*/ 80 h 114"/>
              <a:gd name="T10" fmla="*/ 0 w 178"/>
              <a:gd name="T11" fmla="*/ 89 h 114"/>
              <a:gd name="T12" fmla="*/ 106 w 178"/>
              <a:gd name="T13" fmla="*/ 88 h 114"/>
            </a:gdLst>
            <a:ahLst/>
            <a:cxnLst>
              <a:cxn ang="0">
                <a:pos x="T0" y="T1"/>
              </a:cxn>
              <a:cxn ang="0">
                <a:pos x="T2" y="T3"/>
              </a:cxn>
              <a:cxn ang="0">
                <a:pos x="T4" y="T5"/>
              </a:cxn>
              <a:cxn ang="0">
                <a:pos x="T6" y="T7"/>
              </a:cxn>
              <a:cxn ang="0">
                <a:pos x="T8" y="T9"/>
              </a:cxn>
              <a:cxn ang="0">
                <a:pos x="T10" y="T11"/>
              </a:cxn>
              <a:cxn ang="0">
                <a:pos x="T12" y="T13"/>
              </a:cxn>
            </a:cxnLst>
            <a:rect l="0" t="0" r="r" b="b"/>
            <a:pathLst>
              <a:path w="178" h="114">
                <a:moveTo>
                  <a:pt x="106" y="88"/>
                </a:moveTo>
                <a:cubicBezTo>
                  <a:pt x="153" y="63"/>
                  <a:pt x="178" y="25"/>
                  <a:pt x="164" y="0"/>
                </a:cubicBezTo>
                <a:cubicBezTo>
                  <a:pt x="147" y="9"/>
                  <a:pt x="147" y="9"/>
                  <a:pt x="147" y="9"/>
                </a:cubicBezTo>
                <a:cubicBezTo>
                  <a:pt x="154" y="22"/>
                  <a:pt x="134" y="51"/>
                  <a:pt x="97" y="71"/>
                </a:cubicBezTo>
                <a:cubicBezTo>
                  <a:pt x="60" y="92"/>
                  <a:pt x="24" y="93"/>
                  <a:pt x="17" y="80"/>
                </a:cubicBezTo>
                <a:cubicBezTo>
                  <a:pt x="0" y="89"/>
                  <a:pt x="0" y="89"/>
                  <a:pt x="0" y="89"/>
                </a:cubicBezTo>
                <a:cubicBezTo>
                  <a:pt x="14" y="114"/>
                  <a:pt x="59" y="114"/>
                  <a:pt x="106" y="88"/>
                </a:cubicBezTo>
                <a:close/>
              </a:path>
            </a:pathLst>
          </a:custGeom>
          <a:solidFill>
            <a:srgbClr val="777777"/>
          </a:solidFill>
          <a:ln w="9525" cap="flat" cmpd="sng" algn="ctr">
            <a:solidFill>
              <a:srgbClr val="606060"/>
            </a:solidFill>
            <a:prstDash val="solid"/>
            <a:round/>
            <a:headEnd type="none" w="med" len="med"/>
            <a:tailEnd type="none" w="med" len="med"/>
          </a:ln>
          <a:effectLst>
            <a:outerShdw blurRad="50800" dist="25400" dir="5400000" algn="ctr" rotWithShape="0">
              <a:schemeClr val="tx2">
                <a:alpha val="27000"/>
              </a:schemeClr>
            </a:outerShdw>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17" name="Freeform 10">
            <a:extLst>
              <a:ext uri="{FF2B5EF4-FFF2-40B4-BE49-F238E27FC236}">
                <a16:creationId xmlns:a16="http://schemas.microsoft.com/office/drawing/2014/main" id="{BEA40EBD-74B0-2140-BE36-BC0FE891517A}"/>
              </a:ext>
            </a:extLst>
          </p:cNvPr>
          <p:cNvSpPr>
            <a:spLocks/>
          </p:cNvSpPr>
          <p:nvPr/>
        </p:nvSpPr>
        <p:spPr bwMode="auto">
          <a:xfrm>
            <a:off x="5462588" y="3795030"/>
            <a:ext cx="663575" cy="428625"/>
          </a:xfrm>
          <a:custGeom>
            <a:avLst/>
            <a:gdLst>
              <a:gd name="T0" fmla="*/ 72 w 177"/>
              <a:gd name="T1" fmla="*/ 89 h 114"/>
              <a:gd name="T2" fmla="*/ 13 w 177"/>
              <a:gd name="T3" fmla="*/ 0 h 114"/>
              <a:gd name="T4" fmla="*/ 30 w 177"/>
              <a:gd name="T5" fmla="*/ 10 h 114"/>
              <a:gd name="T6" fmla="*/ 81 w 177"/>
              <a:gd name="T7" fmla="*/ 72 h 114"/>
              <a:gd name="T8" fmla="*/ 160 w 177"/>
              <a:gd name="T9" fmla="*/ 80 h 114"/>
              <a:gd name="T10" fmla="*/ 177 w 177"/>
              <a:gd name="T11" fmla="*/ 89 h 114"/>
              <a:gd name="T12" fmla="*/ 72 w 177"/>
              <a:gd name="T13" fmla="*/ 89 h 114"/>
            </a:gdLst>
            <a:ahLst/>
            <a:cxnLst>
              <a:cxn ang="0">
                <a:pos x="T0" y="T1"/>
              </a:cxn>
              <a:cxn ang="0">
                <a:pos x="T2" y="T3"/>
              </a:cxn>
              <a:cxn ang="0">
                <a:pos x="T4" y="T5"/>
              </a:cxn>
              <a:cxn ang="0">
                <a:pos x="T6" y="T7"/>
              </a:cxn>
              <a:cxn ang="0">
                <a:pos x="T8" y="T9"/>
              </a:cxn>
              <a:cxn ang="0">
                <a:pos x="T10" y="T11"/>
              </a:cxn>
              <a:cxn ang="0">
                <a:pos x="T12" y="T13"/>
              </a:cxn>
            </a:cxnLst>
            <a:rect l="0" t="0" r="r" b="b"/>
            <a:pathLst>
              <a:path w="177" h="114">
                <a:moveTo>
                  <a:pt x="72" y="89"/>
                </a:moveTo>
                <a:cubicBezTo>
                  <a:pt x="25" y="63"/>
                  <a:pt x="0" y="25"/>
                  <a:pt x="13" y="0"/>
                </a:cubicBezTo>
                <a:cubicBezTo>
                  <a:pt x="30" y="10"/>
                  <a:pt x="30" y="10"/>
                  <a:pt x="30" y="10"/>
                </a:cubicBezTo>
                <a:cubicBezTo>
                  <a:pt x="24" y="22"/>
                  <a:pt x="44" y="51"/>
                  <a:pt x="81" y="72"/>
                </a:cubicBezTo>
                <a:cubicBezTo>
                  <a:pt x="118" y="92"/>
                  <a:pt x="154" y="93"/>
                  <a:pt x="160" y="80"/>
                </a:cubicBezTo>
                <a:cubicBezTo>
                  <a:pt x="177" y="89"/>
                  <a:pt x="177" y="89"/>
                  <a:pt x="177" y="89"/>
                </a:cubicBezTo>
                <a:cubicBezTo>
                  <a:pt x="164" y="114"/>
                  <a:pt x="118" y="114"/>
                  <a:pt x="72" y="89"/>
                </a:cubicBezTo>
                <a:close/>
              </a:path>
            </a:pathLst>
          </a:custGeom>
          <a:solidFill>
            <a:srgbClr val="777777"/>
          </a:solidFill>
          <a:ln w="9525" cap="flat" cmpd="sng" algn="ctr">
            <a:solidFill>
              <a:srgbClr val="606060"/>
            </a:solidFill>
            <a:prstDash val="solid"/>
            <a:round/>
            <a:headEnd type="none" w="med" len="med"/>
            <a:tailEnd type="none" w="med" len="med"/>
          </a:ln>
          <a:effectLst>
            <a:outerShdw blurRad="50800" dist="25400" dir="5400000" algn="ctr" rotWithShape="0">
              <a:schemeClr val="tx2">
                <a:alpha val="27000"/>
              </a:schemeClr>
            </a:outerShdw>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19" name="Freeform 11">
            <a:extLst>
              <a:ext uri="{FF2B5EF4-FFF2-40B4-BE49-F238E27FC236}">
                <a16:creationId xmlns:a16="http://schemas.microsoft.com/office/drawing/2014/main" id="{03682CFD-AB95-7B45-AA63-4B0CF9AAAF72}"/>
              </a:ext>
            </a:extLst>
          </p:cNvPr>
          <p:cNvSpPr>
            <a:spLocks/>
          </p:cNvSpPr>
          <p:nvPr/>
        </p:nvSpPr>
        <p:spPr bwMode="auto">
          <a:xfrm>
            <a:off x="5462588" y="5385705"/>
            <a:ext cx="663575" cy="427038"/>
          </a:xfrm>
          <a:custGeom>
            <a:avLst/>
            <a:gdLst>
              <a:gd name="T0" fmla="*/ 72 w 177"/>
              <a:gd name="T1" fmla="*/ 88 h 114"/>
              <a:gd name="T2" fmla="*/ 13 w 177"/>
              <a:gd name="T3" fmla="*/ 0 h 114"/>
              <a:gd name="T4" fmla="*/ 30 w 177"/>
              <a:gd name="T5" fmla="*/ 9 h 114"/>
              <a:gd name="T6" fmla="*/ 81 w 177"/>
              <a:gd name="T7" fmla="*/ 71 h 114"/>
              <a:gd name="T8" fmla="*/ 160 w 177"/>
              <a:gd name="T9" fmla="*/ 80 h 114"/>
              <a:gd name="T10" fmla="*/ 177 w 177"/>
              <a:gd name="T11" fmla="*/ 89 h 114"/>
              <a:gd name="T12" fmla="*/ 72 w 177"/>
              <a:gd name="T13" fmla="*/ 88 h 114"/>
            </a:gdLst>
            <a:ahLst/>
            <a:cxnLst>
              <a:cxn ang="0">
                <a:pos x="T0" y="T1"/>
              </a:cxn>
              <a:cxn ang="0">
                <a:pos x="T2" y="T3"/>
              </a:cxn>
              <a:cxn ang="0">
                <a:pos x="T4" y="T5"/>
              </a:cxn>
              <a:cxn ang="0">
                <a:pos x="T6" y="T7"/>
              </a:cxn>
              <a:cxn ang="0">
                <a:pos x="T8" y="T9"/>
              </a:cxn>
              <a:cxn ang="0">
                <a:pos x="T10" y="T11"/>
              </a:cxn>
              <a:cxn ang="0">
                <a:pos x="T12" y="T13"/>
              </a:cxn>
            </a:cxnLst>
            <a:rect l="0" t="0" r="r" b="b"/>
            <a:pathLst>
              <a:path w="177" h="114">
                <a:moveTo>
                  <a:pt x="72" y="88"/>
                </a:moveTo>
                <a:cubicBezTo>
                  <a:pt x="25" y="63"/>
                  <a:pt x="0" y="25"/>
                  <a:pt x="13" y="0"/>
                </a:cubicBezTo>
                <a:cubicBezTo>
                  <a:pt x="30" y="9"/>
                  <a:pt x="30" y="9"/>
                  <a:pt x="30" y="9"/>
                </a:cubicBezTo>
                <a:cubicBezTo>
                  <a:pt x="24" y="22"/>
                  <a:pt x="44" y="51"/>
                  <a:pt x="81" y="71"/>
                </a:cubicBezTo>
                <a:cubicBezTo>
                  <a:pt x="118" y="91"/>
                  <a:pt x="154" y="92"/>
                  <a:pt x="160" y="80"/>
                </a:cubicBezTo>
                <a:cubicBezTo>
                  <a:pt x="177" y="89"/>
                  <a:pt x="177" y="89"/>
                  <a:pt x="177" y="89"/>
                </a:cubicBezTo>
                <a:cubicBezTo>
                  <a:pt x="164" y="114"/>
                  <a:pt x="118" y="113"/>
                  <a:pt x="72" y="88"/>
                </a:cubicBezTo>
                <a:close/>
              </a:path>
            </a:pathLst>
          </a:custGeom>
          <a:solidFill>
            <a:srgbClr val="777777"/>
          </a:solidFill>
          <a:ln w="9525" cap="flat" cmpd="sng" algn="ctr">
            <a:solidFill>
              <a:srgbClr val="606060"/>
            </a:solidFill>
            <a:prstDash val="solid"/>
            <a:round/>
            <a:headEnd type="none" w="med" len="med"/>
            <a:tailEnd type="none" w="med" len="med"/>
          </a:ln>
          <a:effectLst>
            <a:outerShdw blurRad="50800" dist="25400" dir="5400000" algn="ctr" rotWithShape="0">
              <a:schemeClr val="tx2">
                <a:alpha val="27000"/>
              </a:schemeClr>
            </a:outerShdw>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20" name="Freeform 12">
            <a:extLst>
              <a:ext uri="{FF2B5EF4-FFF2-40B4-BE49-F238E27FC236}">
                <a16:creationId xmlns:a16="http://schemas.microsoft.com/office/drawing/2014/main" id="{C57DE416-503C-DC4D-AB6F-972F07464DD5}"/>
              </a:ext>
            </a:extLst>
          </p:cNvPr>
          <p:cNvSpPr>
            <a:spLocks/>
          </p:cNvSpPr>
          <p:nvPr/>
        </p:nvSpPr>
        <p:spPr bwMode="auto">
          <a:xfrm>
            <a:off x="5795963" y="2018618"/>
            <a:ext cx="1511300" cy="1511300"/>
          </a:xfrm>
          <a:custGeom>
            <a:avLst/>
            <a:gdLst>
              <a:gd name="T0" fmla="*/ 65 w 403"/>
              <a:gd name="T1" fmla="*/ 82 h 403"/>
              <a:gd name="T2" fmla="*/ 320 w 403"/>
              <a:gd name="T3" fmla="*/ 65 h 403"/>
              <a:gd name="T4" fmla="*/ 337 w 403"/>
              <a:gd name="T5" fmla="*/ 320 h 403"/>
              <a:gd name="T6" fmla="*/ 82 w 403"/>
              <a:gd name="T7" fmla="*/ 337 h 403"/>
              <a:gd name="T8" fmla="*/ 65 w 403"/>
              <a:gd name="T9" fmla="*/ 82 h 403"/>
            </a:gdLst>
            <a:ahLst/>
            <a:cxnLst>
              <a:cxn ang="0">
                <a:pos x="T0" y="T1"/>
              </a:cxn>
              <a:cxn ang="0">
                <a:pos x="T2" y="T3"/>
              </a:cxn>
              <a:cxn ang="0">
                <a:pos x="T4" y="T5"/>
              </a:cxn>
              <a:cxn ang="0">
                <a:pos x="T6" y="T7"/>
              </a:cxn>
              <a:cxn ang="0">
                <a:pos x="T8" y="T9"/>
              </a:cxn>
            </a:cxnLst>
            <a:rect l="0" t="0" r="r" b="b"/>
            <a:pathLst>
              <a:path w="403" h="403">
                <a:moveTo>
                  <a:pt x="65" y="82"/>
                </a:moveTo>
                <a:cubicBezTo>
                  <a:pt x="131" y="7"/>
                  <a:pt x="245" y="0"/>
                  <a:pt x="320" y="65"/>
                </a:cubicBezTo>
                <a:cubicBezTo>
                  <a:pt x="396" y="131"/>
                  <a:pt x="403" y="245"/>
                  <a:pt x="337" y="320"/>
                </a:cubicBezTo>
                <a:cubicBezTo>
                  <a:pt x="272" y="396"/>
                  <a:pt x="157" y="403"/>
                  <a:pt x="82" y="337"/>
                </a:cubicBezTo>
                <a:cubicBezTo>
                  <a:pt x="7" y="272"/>
                  <a:pt x="0" y="157"/>
                  <a:pt x="65" y="82"/>
                </a:cubicBezTo>
                <a:close/>
              </a:path>
            </a:pathLst>
          </a:custGeom>
          <a:gradFill flip="none" rotWithShape="1">
            <a:gsLst>
              <a:gs pos="100000">
                <a:srgbClr val="043E72"/>
              </a:gs>
              <a:gs pos="0">
                <a:srgbClr val="0560B3"/>
              </a:gs>
            </a:gsLst>
            <a:lin ang="0" scaled="1"/>
            <a:tileRect/>
          </a:gra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800">
              <a:latin typeface="Arial" charset="0"/>
              <a:cs typeface="+mn-cs"/>
            </a:endParaRPr>
          </a:p>
        </p:txBody>
      </p:sp>
      <p:sp>
        <p:nvSpPr>
          <p:cNvPr id="21" name="Freeform 13">
            <a:extLst>
              <a:ext uri="{FF2B5EF4-FFF2-40B4-BE49-F238E27FC236}">
                <a16:creationId xmlns:a16="http://schemas.microsoft.com/office/drawing/2014/main" id="{74A7562E-564E-1149-ABA5-C7686F400800}"/>
              </a:ext>
            </a:extLst>
          </p:cNvPr>
          <p:cNvSpPr>
            <a:spLocks/>
          </p:cNvSpPr>
          <p:nvPr/>
        </p:nvSpPr>
        <p:spPr bwMode="auto">
          <a:xfrm>
            <a:off x="4333875" y="1223280"/>
            <a:ext cx="1511300" cy="1514475"/>
          </a:xfrm>
          <a:custGeom>
            <a:avLst/>
            <a:gdLst>
              <a:gd name="T0" fmla="*/ 65 w 403"/>
              <a:gd name="T1" fmla="*/ 83 h 404"/>
              <a:gd name="T2" fmla="*/ 321 w 403"/>
              <a:gd name="T3" fmla="*/ 66 h 404"/>
              <a:gd name="T4" fmla="*/ 338 w 403"/>
              <a:gd name="T5" fmla="*/ 321 h 404"/>
              <a:gd name="T6" fmla="*/ 82 w 403"/>
              <a:gd name="T7" fmla="*/ 338 h 404"/>
              <a:gd name="T8" fmla="*/ 65 w 403"/>
              <a:gd name="T9" fmla="*/ 83 h 404"/>
            </a:gdLst>
            <a:ahLst/>
            <a:cxnLst>
              <a:cxn ang="0">
                <a:pos x="T0" y="T1"/>
              </a:cxn>
              <a:cxn ang="0">
                <a:pos x="T2" y="T3"/>
              </a:cxn>
              <a:cxn ang="0">
                <a:pos x="T4" y="T5"/>
              </a:cxn>
              <a:cxn ang="0">
                <a:pos x="T6" y="T7"/>
              </a:cxn>
              <a:cxn ang="0">
                <a:pos x="T8" y="T9"/>
              </a:cxn>
            </a:cxnLst>
            <a:rect l="0" t="0" r="r" b="b"/>
            <a:pathLst>
              <a:path w="403" h="404">
                <a:moveTo>
                  <a:pt x="65" y="83"/>
                </a:moveTo>
                <a:cubicBezTo>
                  <a:pt x="131" y="8"/>
                  <a:pt x="245" y="0"/>
                  <a:pt x="321" y="66"/>
                </a:cubicBezTo>
                <a:cubicBezTo>
                  <a:pt x="396" y="131"/>
                  <a:pt x="403" y="246"/>
                  <a:pt x="338" y="321"/>
                </a:cubicBezTo>
                <a:cubicBezTo>
                  <a:pt x="272" y="396"/>
                  <a:pt x="158" y="404"/>
                  <a:pt x="82" y="338"/>
                </a:cubicBezTo>
                <a:cubicBezTo>
                  <a:pt x="7" y="272"/>
                  <a:pt x="0" y="158"/>
                  <a:pt x="65" y="83"/>
                </a:cubicBezTo>
                <a:close/>
              </a:path>
            </a:pathLst>
          </a:custGeom>
          <a:gradFill flip="none" rotWithShape="1">
            <a:gsLst>
              <a:gs pos="0">
                <a:srgbClr val="037AB5"/>
              </a:gs>
              <a:gs pos="100000">
                <a:srgbClr val="08A7EE">
                  <a:lumMod val="100000"/>
                </a:srgbClr>
              </a:gs>
            </a:gsLst>
            <a:lin ang="10800000" scaled="1"/>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800">
              <a:latin typeface="Arial" charset="0"/>
              <a:cs typeface="+mn-cs"/>
            </a:endParaRPr>
          </a:p>
        </p:txBody>
      </p:sp>
      <p:sp>
        <p:nvSpPr>
          <p:cNvPr id="22" name="Freeform 14">
            <a:extLst>
              <a:ext uri="{FF2B5EF4-FFF2-40B4-BE49-F238E27FC236}">
                <a16:creationId xmlns:a16="http://schemas.microsoft.com/office/drawing/2014/main" id="{8A419FFF-4766-1D43-A7D3-571F3FEC1EE6}"/>
              </a:ext>
            </a:extLst>
          </p:cNvPr>
          <p:cNvSpPr>
            <a:spLocks/>
          </p:cNvSpPr>
          <p:nvPr/>
        </p:nvSpPr>
        <p:spPr bwMode="auto">
          <a:xfrm>
            <a:off x="4333875" y="2809193"/>
            <a:ext cx="1511300" cy="1514475"/>
          </a:xfrm>
          <a:custGeom>
            <a:avLst/>
            <a:gdLst>
              <a:gd name="T0" fmla="*/ 338 w 403"/>
              <a:gd name="T1" fmla="*/ 83 h 404"/>
              <a:gd name="T2" fmla="*/ 82 w 403"/>
              <a:gd name="T3" fmla="*/ 66 h 404"/>
              <a:gd name="T4" fmla="*/ 65 w 403"/>
              <a:gd name="T5" fmla="*/ 321 h 404"/>
              <a:gd name="T6" fmla="*/ 321 w 403"/>
              <a:gd name="T7" fmla="*/ 338 h 404"/>
              <a:gd name="T8" fmla="*/ 338 w 403"/>
              <a:gd name="T9" fmla="*/ 83 h 404"/>
            </a:gdLst>
            <a:ahLst/>
            <a:cxnLst>
              <a:cxn ang="0">
                <a:pos x="T0" y="T1"/>
              </a:cxn>
              <a:cxn ang="0">
                <a:pos x="T2" y="T3"/>
              </a:cxn>
              <a:cxn ang="0">
                <a:pos x="T4" y="T5"/>
              </a:cxn>
              <a:cxn ang="0">
                <a:pos x="T6" y="T7"/>
              </a:cxn>
              <a:cxn ang="0">
                <a:pos x="T8" y="T9"/>
              </a:cxn>
            </a:cxnLst>
            <a:rect l="0" t="0" r="r" b="b"/>
            <a:pathLst>
              <a:path w="403" h="404">
                <a:moveTo>
                  <a:pt x="338" y="83"/>
                </a:moveTo>
                <a:cubicBezTo>
                  <a:pt x="272" y="8"/>
                  <a:pt x="158" y="0"/>
                  <a:pt x="82" y="66"/>
                </a:cubicBezTo>
                <a:cubicBezTo>
                  <a:pt x="7" y="132"/>
                  <a:pt x="0" y="246"/>
                  <a:pt x="65" y="321"/>
                </a:cubicBezTo>
                <a:cubicBezTo>
                  <a:pt x="131" y="396"/>
                  <a:pt x="245" y="404"/>
                  <a:pt x="321" y="338"/>
                </a:cubicBezTo>
                <a:cubicBezTo>
                  <a:pt x="396" y="272"/>
                  <a:pt x="403" y="158"/>
                  <a:pt x="338" y="83"/>
                </a:cubicBezTo>
                <a:close/>
              </a:path>
            </a:pathLst>
          </a:custGeom>
          <a:gradFill flip="none" rotWithShape="1">
            <a:gsLst>
              <a:gs pos="0">
                <a:srgbClr val="093667"/>
              </a:gs>
              <a:gs pos="100000">
                <a:srgbClr val="011E39"/>
              </a:gs>
            </a:gsLst>
            <a:lin ang="0" scaled="1"/>
            <a:tileRect/>
          </a:gradFill>
          <a:ln>
            <a:solidFill>
              <a:srgbClr val="013253"/>
            </a:solidFill>
          </a:ln>
          <a:effectLst>
            <a:outerShdw blurRad="38100" dist="25400" dir="5400000" algn="ctr" rotWithShape="0">
              <a:srgbClr val="000000">
                <a:alpha val="27000"/>
              </a:srgbClr>
            </a:outerShdw>
          </a:effectLst>
        </p:spPr>
        <p:txBody>
          <a:bodyPr/>
          <a:lstStyle/>
          <a:p>
            <a:pPr eaLnBrk="1" fontAlgn="auto" hangingPunct="1">
              <a:spcBef>
                <a:spcPts val="0"/>
              </a:spcBef>
              <a:spcAft>
                <a:spcPts val="0"/>
              </a:spcAft>
              <a:defRPr/>
            </a:pPr>
            <a:endParaRPr lang="en-US" sz="2000">
              <a:latin typeface="+mn-lt"/>
              <a:cs typeface="+mn-cs"/>
            </a:endParaRPr>
          </a:p>
        </p:txBody>
      </p:sp>
      <p:sp>
        <p:nvSpPr>
          <p:cNvPr id="23" name="Freeform 15">
            <a:extLst>
              <a:ext uri="{FF2B5EF4-FFF2-40B4-BE49-F238E27FC236}">
                <a16:creationId xmlns:a16="http://schemas.microsoft.com/office/drawing/2014/main" id="{5BA53B6F-7BBC-7C4B-893C-46EA289823F0}"/>
              </a:ext>
            </a:extLst>
          </p:cNvPr>
          <p:cNvSpPr>
            <a:spLocks/>
          </p:cNvSpPr>
          <p:nvPr/>
        </p:nvSpPr>
        <p:spPr bwMode="auto">
          <a:xfrm>
            <a:off x="5795963" y="3604530"/>
            <a:ext cx="1511300" cy="1514475"/>
          </a:xfrm>
          <a:custGeom>
            <a:avLst/>
            <a:gdLst>
              <a:gd name="T0" fmla="*/ 65 w 403"/>
              <a:gd name="T1" fmla="*/ 83 h 404"/>
              <a:gd name="T2" fmla="*/ 320 w 403"/>
              <a:gd name="T3" fmla="*/ 66 h 404"/>
              <a:gd name="T4" fmla="*/ 337 w 403"/>
              <a:gd name="T5" fmla="*/ 321 h 404"/>
              <a:gd name="T6" fmla="*/ 82 w 403"/>
              <a:gd name="T7" fmla="*/ 338 h 404"/>
              <a:gd name="T8" fmla="*/ 65 w 403"/>
              <a:gd name="T9" fmla="*/ 83 h 404"/>
            </a:gdLst>
            <a:ahLst/>
            <a:cxnLst>
              <a:cxn ang="0">
                <a:pos x="T0" y="T1"/>
              </a:cxn>
              <a:cxn ang="0">
                <a:pos x="T2" y="T3"/>
              </a:cxn>
              <a:cxn ang="0">
                <a:pos x="T4" y="T5"/>
              </a:cxn>
              <a:cxn ang="0">
                <a:pos x="T6" y="T7"/>
              </a:cxn>
              <a:cxn ang="0">
                <a:pos x="T8" y="T9"/>
              </a:cxn>
            </a:cxnLst>
            <a:rect l="0" t="0" r="r" b="b"/>
            <a:pathLst>
              <a:path w="403" h="404">
                <a:moveTo>
                  <a:pt x="65" y="83"/>
                </a:moveTo>
                <a:cubicBezTo>
                  <a:pt x="131" y="8"/>
                  <a:pt x="245" y="0"/>
                  <a:pt x="320" y="66"/>
                </a:cubicBezTo>
                <a:cubicBezTo>
                  <a:pt x="396" y="131"/>
                  <a:pt x="403" y="246"/>
                  <a:pt x="337" y="321"/>
                </a:cubicBezTo>
                <a:cubicBezTo>
                  <a:pt x="272" y="396"/>
                  <a:pt x="157" y="404"/>
                  <a:pt x="82" y="338"/>
                </a:cubicBezTo>
                <a:cubicBezTo>
                  <a:pt x="7" y="272"/>
                  <a:pt x="0" y="158"/>
                  <a:pt x="65" y="83"/>
                </a:cubicBezTo>
                <a:close/>
              </a:path>
            </a:pathLst>
          </a:custGeom>
          <a:gradFill flip="none" rotWithShape="1">
            <a:gsLst>
              <a:gs pos="0">
                <a:srgbClr val="025663"/>
              </a:gs>
              <a:gs pos="100000">
                <a:srgbClr val="01343D"/>
              </a:gs>
            </a:gsLst>
            <a:lin ang="0" scaled="1"/>
            <a:tileRect/>
          </a:gradFill>
          <a:ln w="9525" cap="flat" cmpd="sng" algn="ctr">
            <a:solidFill>
              <a:srgbClr val="03454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800">
              <a:latin typeface="Arial" charset="0"/>
              <a:cs typeface="+mn-cs"/>
            </a:endParaRPr>
          </a:p>
        </p:txBody>
      </p:sp>
      <p:sp>
        <p:nvSpPr>
          <p:cNvPr id="24" name="Freeform 16">
            <a:extLst>
              <a:ext uri="{FF2B5EF4-FFF2-40B4-BE49-F238E27FC236}">
                <a16:creationId xmlns:a16="http://schemas.microsoft.com/office/drawing/2014/main" id="{47D070CD-7F6C-C848-AF99-0EFFA3F0BCC5}"/>
              </a:ext>
            </a:extLst>
          </p:cNvPr>
          <p:cNvSpPr>
            <a:spLocks/>
          </p:cNvSpPr>
          <p:nvPr/>
        </p:nvSpPr>
        <p:spPr bwMode="auto">
          <a:xfrm>
            <a:off x="4333875" y="4399868"/>
            <a:ext cx="1511300" cy="1511300"/>
          </a:xfrm>
          <a:custGeom>
            <a:avLst/>
            <a:gdLst>
              <a:gd name="T0" fmla="*/ 338 w 403"/>
              <a:gd name="T1" fmla="*/ 82 h 403"/>
              <a:gd name="T2" fmla="*/ 82 w 403"/>
              <a:gd name="T3" fmla="*/ 65 h 403"/>
              <a:gd name="T4" fmla="*/ 65 w 403"/>
              <a:gd name="T5" fmla="*/ 321 h 403"/>
              <a:gd name="T6" fmla="*/ 321 w 403"/>
              <a:gd name="T7" fmla="*/ 338 h 403"/>
              <a:gd name="T8" fmla="*/ 338 w 403"/>
              <a:gd name="T9" fmla="*/ 82 h 403"/>
            </a:gdLst>
            <a:ahLst/>
            <a:cxnLst>
              <a:cxn ang="0">
                <a:pos x="T0" y="T1"/>
              </a:cxn>
              <a:cxn ang="0">
                <a:pos x="T2" y="T3"/>
              </a:cxn>
              <a:cxn ang="0">
                <a:pos x="T4" y="T5"/>
              </a:cxn>
              <a:cxn ang="0">
                <a:pos x="T6" y="T7"/>
              </a:cxn>
              <a:cxn ang="0">
                <a:pos x="T8" y="T9"/>
              </a:cxn>
            </a:cxnLst>
            <a:rect l="0" t="0" r="r" b="b"/>
            <a:pathLst>
              <a:path w="403" h="403">
                <a:moveTo>
                  <a:pt x="338" y="82"/>
                </a:moveTo>
                <a:cubicBezTo>
                  <a:pt x="272" y="7"/>
                  <a:pt x="158" y="0"/>
                  <a:pt x="82" y="65"/>
                </a:cubicBezTo>
                <a:cubicBezTo>
                  <a:pt x="7" y="131"/>
                  <a:pt x="0" y="245"/>
                  <a:pt x="65" y="321"/>
                </a:cubicBezTo>
                <a:cubicBezTo>
                  <a:pt x="131" y="396"/>
                  <a:pt x="245" y="403"/>
                  <a:pt x="321" y="338"/>
                </a:cubicBezTo>
                <a:cubicBezTo>
                  <a:pt x="396" y="272"/>
                  <a:pt x="403" y="158"/>
                  <a:pt x="338" y="82"/>
                </a:cubicBezTo>
                <a:close/>
              </a:path>
            </a:pathLst>
          </a:custGeom>
          <a:gradFill flip="none" rotWithShape="1">
            <a:gsLst>
              <a:gs pos="0">
                <a:srgbClr val="0199A1"/>
              </a:gs>
              <a:gs pos="100000">
                <a:srgbClr val="015E63"/>
              </a:gs>
            </a:gsLst>
            <a:lin ang="0" scaled="1"/>
            <a:tileRect/>
          </a:gradFill>
          <a:ln w="9525" cap="flat" cmpd="sng" algn="ctr">
            <a:solidFill>
              <a:srgbClr val="048C8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800">
              <a:latin typeface="Arial" charset="0"/>
              <a:cs typeface="+mn-cs"/>
            </a:endParaRPr>
          </a:p>
        </p:txBody>
      </p:sp>
      <p:sp>
        <p:nvSpPr>
          <p:cNvPr id="25" name="Freeform 17">
            <a:extLst>
              <a:ext uri="{FF2B5EF4-FFF2-40B4-BE49-F238E27FC236}">
                <a16:creationId xmlns:a16="http://schemas.microsoft.com/office/drawing/2014/main" id="{6529CD2D-1C9C-6640-9D62-05F7353A853E}"/>
              </a:ext>
            </a:extLst>
          </p:cNvPr>
          <p:cNvSpPr>
            <a:spLocks/>
          </p:cNvSpPr>
          <p:nvPr/>
        </p:nvSpPr>
        <p:spPr bwMode="auto">
          <a:xfrm>
            <a:off x="5795963" y="5190443"/>
            <a:ext cx="1511300" cy="1514475"/>
          </a:xfrm>
          <a:custGeom>
            <a:avLst/>
            <a:gdLst>
              <a:gd name="T0" fmla="*/ 65 w 403"/>
              <a:gd name="T1" fmla="*/ 83 h 404"/>
              <a:gd name="T2" fmla="*/ 320 w 403"/>
              <a:gd name="T3" fmla="*/ 66 h 404"/>
              <a:gd name="T4" fmla="*/ 337 w 403"/>
              <a:gd name="T5" fmla="*/ 321 h 404"/>
              <a:gd name="T6" fmla="*/ 82 w 403"/>
              <a:gd name="T7" fmla="*/ 338 h 404"/>
              <a:gd name="T8" fmla="*/ 65 w 403"/>
              <a:gd name="T9" fmla="*/ 83 h 404"/>
            </a:gdLst>
            <a:ahLst/>
            <a:cxnLst>
              <a:cxn ang="0">
                <a:pos x="T0" y="T1"/>
              </a:cxn>
              <a:cxn ang="0">
                <a:pos x="T2" y="T3"/>
              </a:cxn>
              <a:cxn ang="0">
                <a:pos x="T4" y="T5"/>
              </a:cxn>
              <a:cxn ang="0">
                <a:pos x="T6" y="T7"/>
              </a:cxn>
              <a:cxn ang="0">
                <a:pos x="T8" y="T9"/>
              </a:cxn>
            </a:cxnLst>
            <a:rect l="0" t="0" r="r" b="b"/>
            <a:pathLst>
              <a:path w="403" h="404">
                <a:moveTo>
                  <a:pt x="65" y="83"/>
                </a:moveTo>
                <a:cubicBezTo>
                  <a:pt x="131" y="8"/>
                  <a:pt x="245" y="0"/>
                  <a:pt x="320" y="66"/>
                </a:cubicBezTo>
                <a:cubicBezTo>
                  <a:pt x="396" y="132"/>
                  <a:pt x="403" y="246"/>
                  <a:pt x="337" y="321"/>
                </a:cubicBezTo>
                <a:cubicBezTo>
                  <a:pt x="272" y="396"/>
                  <a:pt x="157" y="404"/>
                  <a:pt x="82" y="338"/>
                </a:cubicBezTo>
                <a:cubicBezTo>
                  <a:pt x="7" y="272"/>
                  <a:pt x="0" y="158"/>
                  <a:pt x="65" y="83"/>
                </a:cubicBezTo>
                <a:close/>
              </a:path>
            </a:pathLst>
          </a:custGeom>
          <a:gradFill flip="none" rotWithShape="1">
            <a:gsLst>
              <a:gs pos="0">
                <a:srgbClr val="08D8E2"/>
              </a:gs>
              <a:gs pos="100000">
                <a:srgbClr val="06979E"/>
              </a:gs>
            </a:gsLst>
            <a:lin ang="0" scaled="1"/>
            <a:tileRect/>
          </a:gradFill>
          <a:ln w="9525" cap="flat" cmpd="sng" algn="ctr">
            <a:solidFill>
              <a:srgbClr val="06CEC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800">
              <a:latin typeface="Arial" charset="0"/>
              <a:cs typeface="+mn-cs"/>
            </a:endParaRPr>
          </a:p>
        </p:txBody>
      </p:sp>
      <p:sp>
        <p:nvSpPr>
          <p:cNvPr id="26" name="Freeform 18">
            <a:extLst>
              <a:ext uri="{FF2B5EF4-FFF2-40B4-BE49-F238E27FC236}">
                <a16:creationId xmlns:a16="http://schemas.microsoft.com/office/drawing/2014/main" id="{108AF926-1FF6-2D42-B627-328657E8E0DF}"/>
              </a:ext>
            </a:extLst>
          </p:cNvPr>
          <p:cNvSpPr>
            <a:spLocks/>
          </p:cNvSpPr>
          <p:nvPr/>
        </p:nvSpPr>
        <p:spPr bwMode="auto">
          <a:xfrm>
            <a:off x="5478463" y="2104343"/>
            <a:ext cx="727075" cy="473075"/>
          </a:xfrm>
          <a:custGeom>
            <a:avLst/>
            <a:gdLst>
              <a:gd name="T0" fmla="*/ 182 w 194"/>
              <a:gd name="T1" fmla="*/ 87 h 126"/>
              <a:gd name="T2" fmla="*/ 173 w 194"/>
              <a:gd name="T3" fmla="*/ 85 h 126"/>
              <a:gd name="T4" fmla="*/ 115 w 194"/>
              <a:gd name="T5" fmla="*/ 29 h 126"/>
              <a:gd name="T6" fmla="*/ 36 w 194"/>
              <a:gd name="T7" fmla="*/ 11 h 126"/>
              <a:gd name="T8" fmla="*/ 30 w 194"/>
              <a:gd name="T9" fmla="*/ 4 h 126"/>
              <a:gd name="T10" fmla="*/ 5 w 194"/>
              <a:gd name="T11" fmla="*/ 13 h 126"/>
              <a:gd name="T12" fmla="*/ 11 w 194"/>
              <a:gd name="T13" fmla="*/ 38 h 126"/>
              <a:gd name="T14" fmla="*/ 37 w 194"/>
              <a:gd name="T15" fmla="*/ 30 h 126"/>
              <a:gd name="T16" fmla="*/ 106 w 194"/>
              <a:gd name="T17" fmla="*/ 46 h 126"/>
              <a:gd name="T18" fmla="*/ 157 w 194"/>
              <a:gd name="T19" fmla="*/ 96 h 126"/>
              <a:gd name="T20" fmla="*/ 164 w 194"/>
              <a:gd name="T21" fmla="*/ 121 h 126"/>
              <a:gd name="T22" fmla="*/ 189 w 194"/>
              <a:gd name="T23" fmla="*/ 113 h 126"/>
              <a:gd name="T24" fmla="*/ 182 w 194"/>
              <a:gd name="T25" fmla="*/ 8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26">
                <a:moveTo>
                  <a:pt x="182" y="87"/>
                </a:moveTo>
                <a:cubicBezTo>
                  <a:pt x="179" y="85"/>
                  <a:pt x="176" y="85"/>
                  <a:pt x="173" y="85"/>
                </a:cubicBezTo>
                <a:cubicBezTo>
                  <a:pt x="165" y="65"/>
                  <a:pt x="144" y="45"/>
                  <a:pt x="115" y="29"/>
                </a:cubicBezTo>
                <a:cubicBezTo>
                  <a:pt x="86" y="13"/>
                  <a:pt x="57" y="7"/>
                  <a:pt x="36" y="11"/>
                </a:cubicBezTo>
                <a:cubicBezTo>
                  <a:pt x="35" y="8"/>
                  <a:pt x="33" y="6"/>
                  <a:pt x="30" y="4"/>
                </a:cubicBezTo>
                <a:cubicBezTo>
                  <a:pt x="21" y="0"/>
                  <a:pt x="10" y="3"/>
                  <a:pt x="5" y="13"/>
                </a:cubicBezTo>
                <a:cubicBezTo>
                  <a:pt x="0" y="22"/>
                  <a:pt x="3" y="34"/>
                  <a:pt x="11" y="38"/>
                </a:cubicBezTo>
                <a:cubicBezTo>
                  <a:pt x="20" y="43"/>
                  <a:pt x="31" y="40"/>
                  <a:pt x="37" y="30"/>
                </a:cubicBezTo>
                <a:cubicBezTo>
                  <a:pt x="51" y="26"/>
                  <a:pt x="78" y="31"/>
                  <a:pt x="106" y="46"/>
                </a:cubicBezTo>
                <a:cubicBezTo>
                  <a:pt x="134" y="61"/>
                  <a:pt x="152" y="81"/>
                  <a:pt x="157" y="96"/>
                </a:cubicBezTo>
                <a:cubicBezTo>
                  <a:pt x="152" y="105"/>
                  <a:pt x="155" y="116"/>
                  <a:pt x="164" y="121"/>
                </a:cubicBezTo>
                <a:cubicBezTo>
                  <a:pt x="172" y="126"/>
                  <a:pt x="184" y="122"/>
                  <a:pt x="189" y="113"/>
                </a:cubicBezTo>
                <a:cubicBezTo>
                  <a:pt x="194" y="103"/>
                  <a:pt x="191" y="92"/>
                  <a:pt x="182" y="87"/>
                </a:cubicBezTo>
                <a:close/>
              </a:path>
            </a:pathLst>
          </a:custGeom>
          <a:gradFill>
            <a:gsLst>
              <a:gs pos="0">
                <a:srgbClr val="7F7F7F"/>
              </a:gs>
              <a:gs pos="100000">
                <a:schemeClr val="bg1">
                  <a:lumMod val="54000"/>
                </a:schemeClr>
              </a:gs>
            </a:gsLst>
            <a:lin ang="5400000" scaled="1"/>
          </a:gradFill>
          <a:ln w="9525" cap="flat" cmpd="sng" algn="ctr">
            <a:solidFill>
              <a:srgbClr val="606060"/>
            </a:solidFill>
            <a:prstDash val="solid"/>
            <a:round/>
            <a:headEnd type="none" w="med" len="med"/>
            <a:tailEnd type="none" w="med" len="med"/>
          </a:ln>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27" name="Freeform 19">
            <a:extLst>
              <a:ext uri="{FF2B5EF4-FFF2-40B4-BE49-F238E27FC236}">
                <a16:creationId xmlns:a16="http://schemas.microsoft.com/office/drawing/2014/main" id="{179D9B1A-187B-5C4C-99E6-F25F3296B4A1}"/>
              </a:ext>
            </a:extLst>
          </p:cNvPr>
          <p:cNvSpPr>
            <a:spLocks/>
          </p:cNvSpPr>
          <p:nvPr/>
        </p:nvSpPr>
        <p:spPr bwMode="auto">
          <a:xfrm>
            <a:off x="5437188" y="2894918"/>
            <a:ext cx="727075" cy="473075"/>
          </a:xfrm>
          <a:custGeom>
            <a:avLst/>
            <a:gdLst>
              <a:gd name="T0" fmla="*/ 12 w 194"/>
              <a:gd name="T1" fmla="*/ 88 h 126"/>
              <a:gd name="T2" fmla="*/ 21 w 194"/>
              <a:gd name="T3" fmla="*/ 86 h 126"/>
              <a:gd name="T4" fmla="*/ 79 w 194"/>
              <a:gd name="T5" fmla="*/ 29 h 126"/>
              <a:gd name="T6" fmla="*/ 157 w 194"/>
              <a:gd name="T7" fmla="*/ 11 h 126"/>
              <a:gd name="T8" fmla="*/ 164 w 194"/>
              <a:gd name="T9" fmla="*/ 5 h 126"/>
              <a:gd name="T10" fmla="*/ 189 w 194"/>
              <a:gd name="T11" fmla="*/ 13 h 126"/>
              <a:gd name="T12" fmla="*/ 182 w 194"/>
              <a:gd name="T13" fmla="*/ 39 h 126"/>
              <a:gd name="T14" fmla="*/ 157 w 194"/>
              <a:gd name="T15" fmla="*/ 31 h 126"/>
              <a:gd name="T16" fmla="*/ 88 w 194"/>
              <a:gd name="T17" fmla="*/ 47 h 126"/>
              <a:gd name="T18" fmla="*/ 37 w 194"/>
              <a:gd name="T19" fmla="*/ 96 h 126"/>
              <a:gd name="T20" fmla="*/ 30 w 194"/>
              <a:gd name="T21" fmla="*/ 122 h 126"/>
              <a:gd name="T22" fmla="*/ 5 w 194"/>
              <a:gd name="T23" fmla="*/ 113 h 126"/>
              <a:gd name="T24" fmla="*/ 12 w 194"/>
              <a:gd name="T25" fmla="*/ 8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26">
                <a:moveTo>
                  <a:pt x="12" y="88"/>
                </a:moveTo>
                <a:cubicBezTo>
                  <a:pt x="15" y="86"/>
                  <a:pt x="18" y="85"/>
                  <a:pt x="21" y="86"/>
                </a:cubicBezTo>
                <a:cubicBezTo>
                  <a:pt x="29" y="66"/>
                  <a:pt x="49" y="45"/>
                  <a:pt x="79" y="29"/>
                </a:cubicBezTo>
                <a:cubicBezTo>
                  <a:pt x="108" y="14"/>
                  <a:pt x="137" y="8"/>
                  <a:pt x="157" y="11"/>
                </a:cubicBezTo>
                <a:cubicBezTo>
                  <a:pt x="159" y="9"/>
                  <a:pt x="161" y="7"/>
                  <a:pt x="164" y="5"/>
                </a:cubicBezTo>
                <a:cubicBezTo>
                  <a:pt x="173" y="0"/>
                  <a:pt x="184" y="4"/>
                  <a:pt x="189" y="13"/>
                </a:cubicBezTo>
                <a:cubicBezTo>
                  <a:pt x="194" y="23"/>
                  <a:pt x="191" y="34"/>
                  <a:pt x="182" y="39"/>
                </a:cubicBezTo>
                <a:cubicBezTo>
                  <a:pt x="174" y="44"/>
                  <a:pt x="163" y="40"/>
                  <a:pt x="157" y="31"/>
                </a:cubicBezTo>
                <a:cubicBezTo>
                  <a:pt x="143" y="27"/>
                  <a:pt x="116" y="31"/>
                  <a:pt x="88" y="47"/>
                </a:cubicBezTo>
                <a:cubicBezTo>
                  <a:pt x="60" y="62"/>
                  <a:pt x="42" y="82"/>
                  <a:pt x="37" y="96"/>
                </a:cubicBezTo>
                <a:cubicBezTo>
                  <a:pt x="42" y="106"/>
                  <a:pt x="39" y="117"/>
                  <a:pt x="30" y="122"/>
                </a:cubicBezTo>
                <a:cubicBezTo>
                  <a:pt x="21" y="126"/>
                  <a:pt x="10" y="123"/>
                  <a:pt x="5" y="113"/>
                </a:cubicBezTo>
                <a:cubicBezTo>
                  <a:pt x="0" y="104"/>
                  <a:pt x="3" y="92"/>
                  <a:pt x="12" y="88"/>
                </a:cubicBezTo>
                <a:close/>
              </a:path>
            </a:pathLst>
          </a:custGeom>
          <a:gradFill>
            <a:gsLst>
              <a:gs pos="0">
                <a:srgbClr val="7F7F7F"/>
              </a:gs>
              <a:gs pos="100000">
                <a:schemeClr val="bg1">
                  <a:lumMod val="54000"/>
                </a:schemeClr>
              </a:gs>
            </a:gsLst>
            <a:lin ang="5400000" scaled="1"/>
          </a:gradFill>
          <a:ln w="9525" cap="flat" cmpd="sng" algn="ctr">
            <a:solidFill>
              <a:srgbClr val="606060"/>
            </a:solidFill>
            <a:prstDash val="solid"/>
            <a:round/>
            <a:headEnd type="none" w="med" len="med"/>
            <a:tailEnd type="none" w="med" len="med"/>
          </a:ln>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28" name="Freeform 20">
            <a:extLst>
              <a:ext uri="{FF2B5EF4-FFF2-40B4-BE49-F238E27FC236}">
                <a16:creationId xmlns:a16="http://schemas.microsoft.com/office/drawing/2014/main" id="{C9F0AF75-B887-7241-87E5-473FCF8995D1}"/>
              </a:ext>
            </a:extLst>
          </p:cNvPr>
          <p:cNvSpPr>
            <a:spLocks/>
          </p:cNvSpPr>
          <p:nvPr/>
        </p:nvSpPr>
        <p:spPr bwMode="auto">
          <a:xfrm>
            <a:off x="5526088" y="3641043"/>
            <a:ext cx="727075" cy="473075"/>
          </a:xfrm>
          <a:custGeom>
            <a:avLst/>
            <a:gdLst>
              <a:gd name="T0" fmla="*/ 182 w 194"/>
              <a:gd name="T1" fmla="*/ 87 h 126"/>
              <a:gd name="T2" fmla="*/ 173 w 194"/>
              <a:gd name="T3" fmla="*/ 85 h 126"/>
              <a:gd name="T4" fmla="*/ 115 w 194"/>
              <a:gd name="T5" fmla="*/ 29 h 126"/>
              <a:gd name="T6" fmla="*/ 37 w 194"/>
              <a:gd name="T7" fmla="*/ 11 h 126"/>
              <a:gd name="T8" fmla="*/ 30 w 194"/>
              <a:gd name="T9" fmla="*/ 5 h 126"/>
              <a:gd name="T10" fmla="*/ 5 w 194"/>
              <a:gd name="T11" fmla="*/ 13 h 126"/>
              <a:gd name="T12" fmla="*/ 12 w 194"/>
              <a:gd name="T13" fmla="*/ 39 h 126"/>
              <a:gd name="T14" fmla="*/ 37 w 194"/>
              <a:gd name="T15" fmla="*/ 31 h 126"/>
              <a:gd name="T16" fmla="*/ 106 w 194"/>
              <a:gd name="T17" fmla="*/ 46 h 126"/>
              <a:gd name="T18" fmla="*/ 157 w 194"/>
              <a:gd name="T19" fmla="*/ 96 h 126"/>
              <a:gd name="T20" fmla="*/ 164 w 194"/>
              <a:gd name="T21" fmla="*/ 121 h 126"/>
              <a:gd name="T22" fmla="*/ 189 w 194"/>
              <a:gd name="T23" fmla="*/ 113 h 126"/>
              <a:gd name="T24" fmla="*/ 182 w 194"/>
              <a:gd name="T25" fmla="*/ 8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26">
                <a:moveTo>
                  <a:pt x="182" y="87"/>
                </a:moveTo>
                <a:cubicBezTo>
                  <a:pt x="179" y="86"/>
                  <a:pt x="176" y="85"/>
                  <a:pt x="173" y="85"/>
                </a:cubicBezTo>
                <a:cubicBezTo>
                  <a:pt x="165" y="66"/>
                  <a:pt x="145" y="45"/>
                  <a:pt x="115" y="29"/>
                </a:cubicBezTo>
                <a:cubicBezTo>
                  <a:pt x="86" y="13"/>
                  <a:pt x="57" y="7"/>
                  <a:pt x="37" y="11"/>
                </a:cubicBezTo>
                <a:cubicBezTo>
                  <a:pt x="35" y="8"/>
                  <a:pt x="33" y="6"/>
                  <a:pt x="30" y="5"/>
                </a:cubicBezTo>
                <a:cubicBezTo>
                  <a:pt x="21" y="0"/>
                  <a:pt x="10" y="4"/>
                  <a:pt x="5" y="13"/>
                </a:cubicBezTo>
                <a:cubicBezTo>
                  <a:pt x="0" y="22"/>
                  <a:pt x="3" y="34"/>
                  <a:pt x="12" y="39"/>
                </a:cubicBezTo>
                <a:cubicBezTo>
                  <a:pt x="20" y="43"/>
                  <a:pt x="31" y="40"/>
                  <a:pt x="37" y="31"/>
                </a:cubicBezTo>
                <a:cubicBezTo>
                  <a:pt x="51" y="27"/>
                  <a:pt x="78" y="31"/>
                  <a:pt x="106" y="46"/>
                </a:cubicBezTo>
                <a:cubicBezTo>
                  <a:pt x="134" y="61"/>
                  <a:pt x="152" y="81"/>
                  <a:pt x="157" y="96"/>
                </a:cubicBezTo>
                <a:cubicBezTo>
                  <a:pt x="152" y="105"/>
                  <a:pt x="155" y="116"/>
                  <a:pt x="164" y="121"/>
                </a:cubicBezTo>
                <a:cubicBezTo>
                  <a:pt x="173" y="126"/>
                  <a:pt x="184" y="122"/>
                  <a:pt x="189" y="113"/>
                </a:cubicBezTo>
                <a:cubicBezTo>
                  <a:pt x="194" y="103"/>
                  <a:pt x="191" y="92"/>
                  <a:pt x="182" y="87"/>
                </a:cubicBezTo>
                <a:close/>
              </a:path>
            </a:pathLst>
          </a:custGeom>
          <a:gradFill>
            <a:gsLst>
              <a:gs pos="0">
                <a:srgbClr val="7F7F7F"/>
              </a:gs>
              <a:gs pos="100000">
                <a:schemeClr val="bg1">
                  <a:lumMod val="54000"/>
                </a:schemeClr>
              </a:gs>
            </a:gsLst>
            <a:lin ang="5400000" scaled="1"/>
          </a:gradFill>
          <a:ln w="9525" cap="flat" cmpd="sng" algn="ctr">
            <a:solidFill>
              <a:srgbClr val="606060"/>
            </a:solidFill>
            <a:prstDash val="solid"/>
            <a:round/>
            <a:headEnd type="none" w="med" len="med"/>
            <a:tailEnd type="none" w="med" len="med"/>
          </a:ln>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29" name="Freeform 21">
            <a:extLst>
              <a:ext uri="{FF2B5EF4-FFF2-40B4-BE49-F238E27FC236}">
                <a16:creationId xmlns:a16="http://schemas.microsoft.com/office/drawing/2014/main" id="{C634BBE2-EC6E-4542-90F8-B327C2927C8E}"/>
              </a:ext>
            </a:extLst>
          </p:cNvPr>
          <p:cNvSpPr>
            <a:spLocks/>
          </p:cNvSpPr>
          <p:nvPr/>
        </p:nvSpPr>
        <p:spPr bwMode="auto">
          <a:xfrm>
            <a:off x="5484813" y="4433205"/>
            <a:ext cx="727075" cy="476250"/>
          </a:xfrm>
          <a:custGeom>
            <a:avLst/>
            <a:gdLst>
              <a:gd name="T0" fmla="*/ 12 w 194"/>
              <a:gd name="T1" fmla="*/ 88 h 127"/>
              <a:gd name="T2" fmla="*/ 21 w 194"/>
              <a:gd name="T3" fmla="*/ 86 h 127"/>
              <a:gd name="T4" fmla="*/ 79 w 194"/>
              <a:gd name="T5" fmla="*/ 30 h 127"/>
              <a:gd name="T6" fmla="*/ 157 w 194"/>
              <a:gd name="T7" fmla="*/ 12 h 127"/>
              <a:gd name="T8" fmla="*/ 164 w 194"/>
              <a:gd name="T9" fmla="*/ 5 h 127"/>
              <a:gd name="T10" fmla="*/ 189 w 194"/>
              <a:gd name="T11" fmla="*/ 14 h 127"/>
              <a:gd name="T12" fmla="*/ 182 w 194"/>
              <a:gd name="T13" fmla="*/ 39 h 127"/>
              <a:gd name="T14" fmla="*/ 157 w 194"/>
              <a:gd name="T15" fmla="*/ 31 h 127"/>
              <a:gd name="T16" fmla="*/ 88 w 194"/>
              <a:gd name="T17" fmla="*/ 47 h 127"/>
              <a:gd name="T18" fmla="*/ 37 w 194"/>
              <a:gd name="T19" fmla="*/ 97 h 127"/>
              <a:gd name="T20" fmla="*/ 30 w 194"/>
              <a:gd name="T21" fmla="*/ 122 h 127"/>
              <a:gd name="T22" fmla="*/ 5 w 194"/>
              <a:gd name="T23" fmla="*/ 114 h 127"/>
              <a:gd name="T24" fmla="*/ 12 w 194"/>
              <a:gd name="T25" fmla="*/ 8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27">
                <a:moveTo>
                  <a:pt x="12" y="88"/>
                </a:moveTo>
                <a:cubicBezTo>
                  <a:pt x="15" y="86"/>
                  <a:pt x="18" y="86"/>
                  <a:pt x="21" y="86"/>
                </a:cubicBezTo>
                <a:cubicBezTo>
                  <a:pt x="29" y="66"/>
                  <a:pt x="50" y="46"/>
                  <a:pt x="79" y="30"/>
                </a:cubicBezTo>
                <a:cubicBezTo>
                  <a:pt x="108" y="14"/>
                  <a:pt x="137" y="8"/>
                  <a:pt x="157" y="12"/>
                </a:cubicBezTo>
                <a:cubicBezTo>
                  <a:pt x="159" y="9"/>
                  <a:pt x="161" y="7"/>
                  <a:pt x="164" y="5"/>
                </a:cubicBezTo>
                <a:cubicBezTo>
                  <a:pt x="173" y="0"/>
                  <a:pt x="184" y="4"/>
                  <a:pt x="189" y="14"/>
                </a:cubicBezTo>
                <a:cubicBezTo>
                  <a:pt x="194" y="23"/>
                  <a:pt x="191" y="35"/>
                  <a:pt x="182" y="39"/>
                </a:cubicBezTo>
                <a:cubicBezTo>
                  <a:pt x="174" y="44"/>
                  <a:pt x="163" y="40"/>
                  <a:pt x="157" y="31"/>
                </a:cubicBezTo>
                <a:cubicBezTo>
                  <a:pt x="143" y="27"/>
                  <a:pt x="116" y="32"/>
                  <a:pt x="88" y="47"/>
                </a:cubicBezTo>
                <a:cubicBezTo>
                  <a:pt x="60" y="62"/>
                  <a:pt x="42" y="82"/>
                  <a:pt x="37" y="97"/>
                </a:cubicBezTo>
                <a:cubicBezTo>
                  <a:pt x="42" y="106"/>
                  <a:pt x="39" y="117"/>
                  <a:pt x="30" y="122"/>
                </a:cubicBezTo>
                <a:cubicBezTo>
                  <a:pt x="22" y="127"/>
                  <a:pt x="10" y="123"/>
                  <a:pt x="5" y="114"/>
                </a:cubicBezTo>
                <a:cubicBezTo>
                  <a:pt x="0" y="104"/>
                  <a:pt x="3" y="93"/>
                  <a:pt x="12" y="88"/>
                </a:cubicBezTo>
                <a:close/>
              </a:path>
            </a:pathLst>
          </a:custGeom>
          <a:gradFill>
            <a:gsLst>
              <a:gs pos="0">
                <a:srgbClr val="7F7F7F"/>
              </a:gs>
              <a:gs pos="100000">
                <a:schemeClr val="bg1">
                  <a:lumMod val="54000"/>
                </a:schemeClr>
              </a:gs>
            </a:gsLst>
            <a:lin ang="5400000" scaled="1"/>
          </a:gradFill>
          <a:ln w="9525" cap="flat" cmpd="sng" algn="ctr">
            <a:solidFill>
              <a:srgbClr val="606060"/>
            </a:solidFill>
            <a:prstDash val="solid"/>
            <a:round/>
            <a:headEnd type="none" w="med" len="med"/>
            <a:tailEnd type="none" w="med" len="med"/>
          </a:ln>
          <a:effectLst/>
        </p:spPr>
        <p:txBody>
          <a:bodyPr lIns="82124" tIns="41061" rIns="82124" bIns="41061" anchor="ctr"/>
          <a:lstStyle/>
          <a:p>
            <a:pPr algn="ctr" defTabSz="814388">
              <a:lnSpc>
                <a:spcPct val="90000"/>
              </a:lnSpc>
              <a:defRPr/>
            </a:pPr>
            <a:endParaRPr lang="en-US" sz="2000">
              <a:latin typeface="+mn-lt"/>
              <a:cs typeface="+mn-cs"/>
            </a:endParaRPr>
          </a:p>
        </p:txBody>
      </p:sp>
      <p:sp>
        <p:nvSpPr>
          <p:cNvPr id="30" name="Freeform 22">
            <a:extLst>
              <a:ext uri="{FF2B5EF4-FFF2-40B4-BE49-F238E27FC236}">
                <a16:creationId xmlns:a16="http://schemas.microsoft.com/office/drawing/2014/main" id="{1506B6FF-2880-3247-A7FA-0802C26149C1}"/>
              </a:ext>
            </a:extLst>
          </p:cNvPr>
          <p:cNvSpPr>
            <a:spLocks/>
          </p:cNvSpPr>
          <p:nvPr/>
        </p:nvSpPr>
        <p:spPr bwMode="auto">
          <a:xfrm>
            <a:off x="5526088" y="5228543"/>
            <a:ext cx="727075" cy="471487"/>
          </a:xfrm>
          <a:custGeom>
            <a:avLst/>
            <a:gdLst>
              <a:gd name="T0" fmla="*/ 182 w 194"/>
              <a:gd name="T1" fmla="*/ 88 h 126"/>
              <a:gd name="T2" fmla="*/ 173 w 194"/>
              <a:gd name="T3" fmla="*/ 85 h 126"/>
              <a:gd name="T4" fmla="*/ 115 w 194"/>
              <a:gd name="T5" fmla="*/ 29 h 126"/>
              <a:gd name="T6" fmla="*/ 37 w 194"/>
              <a:gd name="T7" fmla="*/ 11 h 126"/>
              <a:gd name="T8" fmla="*/ 30 w 194"/>
              <a:gd name="T9" fmla="*/ 5 h 126"/>
              <a:gd name="T10" fmla="*/ 5 w 194"/>
              <a:gd name="T11" fmla="*/ 13 h 126"/>
              <a:gd name="T12" fmla="*/ 12 w 194"/>
              <a:gd name="T13" fmla="*/ 39 h 126"/>
              <a:gd name="T14" fmla="*/ 37 w 194"/>
              <a:gd name="T15" fmla="*/ 31 h 126"/>
              <a:gd name="T16" fmla="*/ 106 w 194"/>
              <a:gd name="T17" fmla="*/ 46 h 126"/>
              <a:gd name="T18" fmla="*/ 157 w 194"/>
              <a:gd name="T19" fmla="*/ 96 h 126"/>
              <a:gd name="T20" fmla="*/ 164 w 194"/>
              <a:gd name="T21" fmla="*/ 122 h 126"/>
              <a:gd name="T22" fmla="*/ 189 w 194"/>
              <a:gd name="T23" fmla="*/ 113 h 126"/>
              <a:gd name="T24" fmla="*/ 182 w 194"/>
              <a:gd name="T25" fmla="*/ 8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26">
                <a:moveTo>
                  <a:pt x="182" y="88"/>
                </a:moveTo>
                <a:cubicBezTo>
                  <a:pt x="179" y="86"/>
                  <a:pt x="176" y="85"/>
                  <a:pt x="173" y="85"/>
                </a:cubicBezTo>
                <a:cubicBezTo>
                  <a:pt x="165" y="66"/>
                  <a:pt x="145" y="45"/>
                  <a:pt x="115" y="29"/>
                </a:cubicBezTo>
                <a:cubicBezTo>
                  <a:pt x="86" y="14"/>
                  <a:pt x="57" y="7"/>
                  <a:pt x="37" y="11"/>
                </a:cubicBezTo>
                <a:cubicBezTo>
                  <a:pt x="35" y="9"/>
                  <a:pt x="33" y="6"/>
                  <a:pt x="30" y="5"/>
                </a:cubicBezTo>
                <a:cubicBezTo>
                  <a:pt x="21" y="0"/>
                  <a:pt x="10" y="4"/>
                  <a:pt x="5" y="13"/>
                </a:cubicBezTo>
                <a:cubicBezTo>
                  <a:pt x="0" y="23"/>
                  <a:pt x="3" y="34"/>
                  <a:pt x="12" y="39"/>
                </a:cubicBezTo>
                <a:cubicBezTo>
                  <a:pt x="20" y="44"/>
                  <a:pt x="31" y="40"/>
                  <a:pt x="37" y="31"/>
                </a:cubicBezTo>
                <a:cubicBezTo>
                  <a:pt x="51" y="27"/>
                  <a:pt x="78" y="31"/>
                  <a:pt x="106" y="46"/>
                </a:cubicBezTo>
                <a:cubicBezTo>
                  <a:pt x="134" y="62"/>
                  <a:pt x="152" y="82"/>
                  <a:pt x="157" y="96"/>
                </a:cubicBezTo>
                <a:cubicBezTo>
                  <a:pt x="152" y="106"/>
                  <a:pt x="155" y="117"/>
                  <a:pt x="164" y="122"/>
                </a:cubicBezTo>
                <a:cubicBezTo>
                  <a:pt x="173" y="126"/>
                  <a:pt x="184" y="123"/>
                  <a:pt x="189" y="113"/>
                </a:cubicBezTo>
                <a:cubicBezTo>
                  <a:pt x="194" y="104"/>
                  <a:pt x="191" y="92"/>
                  <a:pt x="182" y="88"/>
                </a:cubicBezTo>
                <a:close/>
              </a:path>
            </a:pathLst>
          </a:custGeom>
          <a:gradFill>
            <a:gsLst>
              <a:gs pos="0">
                <a:srgbClr val="7F7F7F"/>
              </a:gs>
              <a:gs pos="100000">
                <a:schemeClr val="bg1">
                  <a:lumMod val="54000"/>
                </a:schemeClr>
              </a:gs>
            </a:gsLst>
            <a:lin ang="5400000" scaled="1"/>
          </a:gradFill>
          <a:ln w="9525" cap="flat" cmpd="sng" algn="ctr">
            <a:solidFill>
              <a:srgbClr val="606060"/>
            </a:solidFill>
            <a:prstDash val="solid"/>
            <a:round/>
            <a:headEnd type="none" w="med" len="med"/>
            <a:tailEnd type="none" w="med" len="med"/>
          </a:ln>
          <a:effectLst/>
        </p:spPr>
        <p:txBody>
          <a:bodyPr lIns="82124" tIns="41061" rIns="82124" bIns="41061" anchor="ctr"/>
          <a:lstStyle/>
          <a:p>
            <a:pPr algn="ctr" defTabSz="814388">
              <a:lnSpc>
                <a:spcPct val="90000"/>
              </a:lnSpc>
              <a:defRPr/>
            </a:pPr>
            <a:endParaRPr lang="en-US" sz="2000">
              <a:latin typeface="+mn-lt"/>
              <a:cs typeface="+mn-cs"/>
            </a:endParaRPr>
          </a:p>
        </p:txBody>
      </p:sp>
      <p:cxnSp>
        <p:nvCxnSpPr>
          <p:cNvPr id="31" name="Straight Arrow Connector 30">
            <a:extLst>
              <a:ext uri="{FF2B5EF4-FFF2-40B4-BE49-F238E27FC236}">
                <a16:creationId xmlns:a16="http://schemas.microsoft.com/office/drawing/2014/main" id="{B5680380-278B-ED48-871A-69190E69662B}"/>
              </a:ext>
            </a:extLst>
          </p:cNvPr>
          <p:cNvCxnSpPr/>
          <p:nvPr/>
        </p:nvCxnSpPr>
        <p:spPr bwMode="auto">
          <a:xfrm flipH="1">
            <a:off x="1371600" y="2053543"/>
            <a:ext cx="3492000" cy="0"/>
          </a:xfrm>
          <a:prstGeom prst="straightConnector1">
            <a:avLst/>
          </a:prstGeom>
          <a:solidFill>
            <a:schemeClr val="accent1"/>
          </a:solidFill>
          <a:ln w="19050" cap="flat" cmpd="sng" algn="ctr">
            <a:solidFill>
              <a:srgbClr val="9B9B9B"/>
            </a:solidFill>
            <a:prstDash val="solid"/>
            <a:round/>
            <a:headEnd type="oval" w="med" len="med"/>
            <a:tailEnd type="none"/>
          </a:ln>
          <a:effectLst>
            <a:outerShdw blurRad="12700" dist="12700" dir="5400000" algn="t" rotWithShape="0">
              <a:schemeClr val="tx1">
                <a:alpha val="50000"/>
              </a:schemeClr>
            </a:outerShdw>
          </a:effectLst>
        </p:spPr>
      </p:cxnSp>
      <p:sp>
        <p:nvSpPr>
          <p:cNvPr id="32" name="TextBox 24">
            <a:extLst>
              <a:ext uri="{FF2B5EF4-FFF2-40B4-BE49-F238E27FC236}">
                <a16:creationId xmlns:a16="http://schemas.microsoft.com/office/drawing/2014/main" id="{5D80CF09-E5CD-C547-B53E-D09ED2538F72}"/>
              </a:ext>
            </a:extLst>
          </p:cNvPr>
          <p:cNvSpPr txBox="1">
            <a:spLocks noChangeArrowheads="1"/>
          </p:cNvSpPr>
          <p:nvPr/>
        </p:nvSpPr>
        <p:spPr bwMode="auto">
          <a:xfrm>
            <a:off x="1371600" y="1346451"/>
            <a:ext cx="3200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a:defRPr>
                <a:solidFill>
                  <a:schemeClr val="tx1"/>
                </a:solidFill>
                <a:latin typeface="HelveticaNeueLT Std" pitchFamily="34" charset="0"/>
                <a:cs typeface="Arial" panose="020B0604020202020204" pitchFamily="34" charset="0"/>
              </a:defRPr>
            </a:lvl1pPr>
            <a:lvl2pPr marL="742950" indent="-285750">
              <a:defRPr>
                <a:solidFill>
                  <a:schemeClr val="tx1"/>
                </a:solidFill>
                <a:latin typeface="HelveticaNeueLT Std" pitchFamily="34" charset="0"/>
                <a:cs typeface="Arial" panose="020B0604020202020204" pitchFamily="34" charset="0"/>
              </a:defRPr>
            </a:lvl2pPr>
            <a:lvl3pPr marL="1143000" indent="-228600">
              <a:defRPr>
                <a:solidFill>
                  <a:schemeClr val="tx1"/>
                </a:solidFill>
                <a:latin typeface="HelveticaNeueLT Std" pitchFamily="34" charset="0"/>
                <a:cs typeface="Arial" panose="020B0604020202020204" pitchFamily="34" charset="0"/>
              </a:defRPr>
            </a:lvl3pPr>
            <a:lvl4pPr marL="1600200" indent="-228600">
              <a:defRPr>
                <a:solidFill>
                  <a:schemeClr val="tx1"/>
                </a:solidFill>
                <a:latin typeface="HelveticaNeueLT Std" pitchFamily="34" charset="0"/>
                <a:cs typeface="Arial" panose="020B0604020202020204" pitchFamily="34" charset="0"/>
              </a:defRPr>
            </a:lvl4pPr>
            <a:lvl5pPr marL="2057400" indent="-228600">
              <a:defRPr>
                <a:solidFill>
                  <a:schemeClr val="tx1"/>
                </a:solidFill>
                <a:latin typeface="HelveticaNeueLT Std" pitchFamily="34" charset="0"/>
                <a:cs typeface="Arial" panose="020B0604020202020204" pitchFamily="34" charset="0"/>
              </a:defRPr>
            </a:lvl5pPr>
            <a:lvl6pPr marL="2514600" indent="-228600" fontAlgn="base">
              <a:spcBef>
                <a:spcPct val="0"/>
              </a:spcBef>
              <a:spcAft>
                <a:spcPct val="0"/>
              </a:spcAft>
              <a:defRPr>
                <a:solidFill>
                  <a:schemeClr val="tx1"/>
                </a:solidFill>
                <a:latin typeface="HelveticaNeueLT Std" pitchFamily="34" charset="0"/>
                <a:cs typeface="Arial" panose="020B0604020202020204" pitchFamily="34" charset="0"/>
              </a:defRPr>
            </a:lvl6pPr>
            <a:lvl7pPr marL="2971800" indent="-228600" fontAlgn="base">
              <a:spcBef>
                <a:spcPct val="0"/>
              </a:spcBef>
              <a:spcAft>
                <a:spcPct val="0"/>
              </a:spcAft>
              <a:defRPr>
                <a:solidFill>
                  <a:schemeClr val="tx1"/>
                </a:solidFill>
                <a:latin typeface="HelveticaNeueLT Std" pitchFamily="34" charset="0"/>
                <a:cs typeface="Arial" panose="020B0604020202020204" pitchFamily="34" charset="0"/>
              </a:defRPr>
            </a:lvl7pPr>
            <a:lvl8pPr marL="3429000" indent="-228600" fontAlgn="base">
              <a:spcBef>
                <a:spcPct val="0"/>
              </a:spcBef>
              <a:spcAft>
                <a:spcPct val="0"/>
              </a:spcAft>
              <a:defRPr>
                <a:solidFill>
                  <a:schemeClr val="tx1"/>
                </a:solidFill>
                <a:latin typeface="HelveticaNeueLT Std" pitchFamily="34" charset="0"/>
                <a:cs typeface="Arial" panose="020B0604020202020204" pitchFamily="34" charset="0"/>
              </a:defRPr>
            </a:lvl8pPr>
            <a:lvl9pPr marL="3886200" indent="-228600" fontAlgn="base">
              <a:spcBef>
                <a:spcPct val="0"/>
              </a:spcBef>
              <a:spcAft>
                <a:spcPct val="0"/>
              </a:spcAft>
              <a:defRPr>
                <a:solidFill>
                  <a:schemeClr val="tx1"/>
                </a:solidFill>
                <a:latin typeface="HelveticaNeueLT Std" pitchFamily="34" charset="0"/>
                <a:cs typeface="Arial" panose="020B0604020202020204" pitchFamily="34" charset="0"/>
              </a:defRPr>
            </a:lvl9pPr>
          </a:lstStyle>
          <a:p>
            <a:pPr eaLnBrk="1" hangingPunct="1"/>
            <a:r>
              <a:rPr lang="en-US" altLang="en-US" sz="2000" dirty="0">
                <a:solidFill>
                  <a:srgbClr val="00A0ED"/>
                </a:solidFill>
                <a:latin typeface="Arial" panose="020B0604020202020204" pitchFamily="34" charset="0"/>
              </a:rPr>
              <a:t>Identify </a:t>
            </a:r>
            <a:r>
              <a:rPr lang="en-US" altLang="en-US" sz="2000" b="1" dirty="0">
                <a:solidFill>
                  <a:srgbClr val="00A0ED"/>
                </a:solidFill>
                <a:latin typeface="Arial" panose="020B0604020202020204" pitchFamily="34" charset="0"/>
              </a:rPr>
              <a:t>Energy Efficient technologies</a:t>
            </a:r>
          </a:p>
        </p:txBody>
      </p:sp>
      <p:sp>
        <p:nvSpPr>
          <p:cNvPr id="33" name="TextBox 28">
            <a:extLst>
              <a:ext uri="{FF2B5EF4-FFF2-40B4-BE49-F238E27FC236}">
                <a16:creationId xmlns:a16="http://schemas.microsoft.com/office/drawing/2014/main" id="{EA3EAE26-7CEE-8B4E-BE3A-BCD8035FA33A}"/>
              </a:ext>
            </a:extLst>
          </p:cNvPr>
          <p:cNvSpPr txBox="1">
            <a:spLocks noChangeArrowheads="1"/>
          </p:cNvSpPr>
          <p:nvPr/>
        </p:nvSpPr>
        <p:spPr bwMode="auto">
          <a:xfrm>
            <a:off x="1355500" y="2913028"/>
            <a:ext cx="3200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a:defRPr>
                <a:solidFill>
                  <a:schemeClr val="tx1"/>
                </a:solidFill>
                <a:latin typeface="HelveticaNeueLT Std" pitchFamily="34" charset="0"/>
                <a:cs typeface="Arial" panose="020B0604020202020204" pitchFamily="34" charset="0"/>
              </a:defRPr>
            </a:lvl1pPr>
            <a:lvl2pPr marL="742950" indent="-285750">
              <a:defRPr>
                <a:solidFill>
                  <a:schemeClr val="tx1"/>
                </a:solidFill>
                <a:latin typeface="HelveticaNeueLT Std" pitchFamily="34" charset="0"/>
                <a:cs typeface="Arial" panose="020B0604020202020204" pitchFamily="34" charset="0"/>
              </a:defRPr>
            </a:lvl2pPr>
            <a:lvl3pPr marL="1143000" indent="-228600">
              <a:defRPr>
                <a:solidFill>
                  <a:schemeClr val="tx1"/>
                </a:solidFill>
                <a:latin typeface="HelveticaNeueLT Std" pitchFamily="34" charset="0"/>
                <a:cs typeface="Arial" panose="020B0604020202020204" pitchFamily="34" charset="0"/>
              </a:defRPr>
            </a:lvl3pPr>
            <a:lvl4pPr marL="1600200" indent="-228600">
              <a:defRPr>
                <a:solidFill>
                  <a:schemeClr val="tx1"/>
                </a:solidFill>
                <a:latin typeface="HelveticaNeueLT Std" pitchFamily="34" charset="0"/>
                <a:cs typeface="Arial" panose="020B0604020202020204" pitchFamily="34" charset="0"/>
              </a:defRPr>
            </a:lvl4pPr>
            <a:lvl5pPr marL="2057400" indent="-228600">
              <a:defRPr>
                <a:solidFill>
                  <a:schemeClr val="tx1"/>
                </a:solidFill>
                <a:latin typeface="HelveticaNeueLT Std" pitchFamily="34" charset="0"/>
                <a:cs typeface="Arial" panose="020B0604020202020204" pitchFamily="34" charset="0"/>
              </a:defRPr>
            </a:lvl5pPr>
            <a:lvl6pPr marL="2514600" indent="-228600" fontAlgn="base">
              <a:spcBef>
                <a:spcPct val="0"/>
              </a:spcBef>
              <a:spcAft>
                <a:spcPct val="0"/>
              </a:spcAft>
              <a:defRPr>
                <a:solidFill>
                  <a:schemeClr val="tx1"/>
                </a:solidFill>
                <a:latin typeface="HelveticaNeueLT Std" pitchFamily="34" charset="0"/>
                <a:cs typeface="Arial" panose="020B0604020202020204" pitchFamily="34" charset="0"/>
              </a:defRPr>
            </a:lvl6pPr>
            <a:lvl7pPr marL="2971800" indent="-228600" fontAlgn="base">
              <a:spcBef>
                <a:spcPct val="0"/>
              </a:spcBef>
              <a:spcAft>
                <a:spcPct val="0"/>
              </a:spcAft>
              <a:defRPr>
                <a:solidFill>
                  <a:schemeClr val="tx1"/>
                </a:solidFill>
                <a:latin typeface="HelveticaNeueLT Std" pitchFamily="34" charset="0"/>
                <a:cs typeface="Arial" panose="020B0604020202020204" pitchFamily="34" charset="0"/>
              </a:defRPr>
            </a:lvl7pPr>
            <a:lvl8pPr marL="3429000" indent="-228600" fontAlgn="base">
              <a:spcBef>
                <a:spcPct val="0"/>
              </a:spcBef>
              <a:spcAft>
                <a:spcPct val="0"/>
              </a:spcAft>
              <a:defRPr>
                <a:solidFill>
                  <a:schemeClr val="tx1"/>
                </a:solidFill>
                <a:latin typeface="HelveticaNeueLT Std" pitchFamily="34" charset="0"/>
                <a:cs typeface="Arial" panose="020B0604020202020204" pitchFamily="34" charset="0"/>
              </a:defRPr>
            </a:lvl8pPr>
            <a:lvl9pPr marL="3886200" indent="-228600" fontAlgn="base">
              <a:spcBef>
                <a:spcPct val="0"/>
              </a:spcBef>
              <a:spcAft>
                <a:spcPct val="0"/>
              </a:spcAft>
              <a:defRPr>
                <a:solidFill>
                  <a:schemeClr val="tx1"/>
                </a:solidFill>
                <a:latin typeface="HelveticaNeueLT Std" pitchFamily="34" charset="0"/>
                <a:cs typeface="Arial" panose="020B0604020202020204" pitchFamily="34" charset="0"/>
              </a:defRPr>
            </a:lvl9pPr>
          </a:lstStyle>
          <a:p>
            <a:r>
              <a:rPr lang="en-US" altLang="en-US" sz="2000" b="1" dirty="0">
                <a:solidFill>
                  <a:srgbClr val="002A5E"/>
                </a:solidFill>
                <a:latin typeface="Arial" panose="020B0604020202020204" pitchFamily="34" charset="0"/>
              </a:rPr>
              <a:t>Demonstration </a:t>
            </a:r>
            <a:r>
              <a:rPr lang="en-US" altLang="en-US" sz="2000" dirty="0">
                <a:solidFill>
                  <a:srgbClr val="002A5E"/>
                </a:solidFill>
                <a:latin typeface="Arial" panose="020B0604020202020204" pitchFamily="34" charset="0"/>
              </a:rPr>
              <a:t>of the Identified technology</a:t>
            </a:r>
          </a:p>
        </p:txBody>
      </p:sp>
      <p:sp>
        <p:nvSpPr>
          <p:cNvPr id="34" name="TextBox 31">
            <a:extLst>
              <a:ext uri="{FF2B5EF4-FFF2-40B4-BE49-F238E27FC236}">
                <a16:creationId xmlns:a16="http://schemas.microsoft.com/office/drawing/2014/main" id="{CE26827F-2281-F847-BCE8-054B2559F5AC}"/>
              </a:ext>
            </a:extLst>
          </p:cNvPr>
          <p:cNvSpPr txBox="1">
            <a:spLocks noChangeArrowheads="1"/>
          </p:cNvSpPr>
          <p:nvPr/>
        </p:nvSpPr>
        <p:spPr bwMode="auto">
          <a:xfrm>
            <a:off x="1397000" y="4152593"/>
            <a:ext cx="3200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b">
            <a:spAutoFit/>
          </a:bodyPr>
          <a:lstStyle>
            <a:lvl1pPr>
              <a:defRPr>
                <a:solidFill>
                  <a:schemeClr val="tx1"/>
                </a:solidFill>
                <a:latin typeface="HelveticaNeueLT Std" pitchFamily="34" charset="0"/>
                <a:cs typeface="Arial" panose="020B0604020202020204" pitchFamily="34" charset="0"/>
              </a:defRPr>
            </a:lvl1pPr>
            <a:lvl2pPr marL="742950" indent="-285750">
              <a:defRPr>
                <a:solidFill>
                  <a:schemeClr val="tx1"/>
                </a:solidFill>
                <a:latin typeface="HelveticaNeueLT Std" pitchFamily="34" charset="0"/>
                <a:cs typeface="Arial" panose="020B0604020202020204" pitchFamily="34" charset="0"/>
              </a:defRPr>
            </a:lvl2pPr>
            <a:lvl3pPr marL="1143000" indent="-228600">
              <a:defRPr>
                <a:solidFill>
                  <a:schemeClr val="tx1"/>
                </a:solidFill>
                <a:latin typeface="HelveticaNeueLT Std" pitchFamily="34" charset="0"/>
                <a:cs typeface="Arial" panose="020B0604020202020204" pitchFamily="34" charset="0"/>
              </a:defRPr>
            </a:lvl3pPr>
            <a:lvl4pPr marL="1600200" indent="-228600">
              <a:defRPr>
                <a:solidFill>
                  <a:schemeClr val="tx1"/>
                </a:solidFill>
                <a:latin typeface="HelveticaNeueLT Std" pitchFamily="34" charset="0"/>
                <a:cs typeface="Arial" panose="020B0604020202020204" pitchFamily="34" charset="0"/>
              </a:defRPr>
            </a:lvl4pPr>
            <a:lvl5pPr marL="2057400" indent="-228600">
              <a:defRPr>
                <a:solidFill>
                  <a:schemeClr val="tx1"/>
                </a:solidFill>
                <a:latin typeface="HelveticaNeueLT Std" pitchFamily="34" charset="0"/>
                <a:cs typeface="Arial" panose="020B0604020202020204" pitchFamily="34" charset="0"/>
              </a:defRPr>
            </a:lvl5pPr>
            <a:lvl6pPr marL="2514600" indent="-228600" fontAlgn="base">
              <a:spcBef>
                <a:spcPct val="0"/>
              </a:spcBef>
              <a:spcAft>
                <a:spcPct val="0"/>
              </a:spcAft>
              <a:defRPr>
                <a:solidFill>
                  <a:schemeClr val="tx1"/>
                </a:solidFill>
                <a:latin typeface="HelveticaNeueLT Std" pitchFamily="34" charset="0"/>
                <a:cs typeface="Arial" panose="020B0604020202020204" pitchFamily="34" charset="0"/>
              </a:defRPr>
            </a:lvl6pPr>
            <a:lvl7pPr marL="2971800" indent="-228600" fontAlgn="base">
              <a:spcBef>
                <a:spcPct val="0"/>
              </a:spcBef>
              <a:spcAft>
                <a:spcPct val="0"/>
              </a:spcAft>
              <a:defRPr>
                <a:solidFill>
                  <a:schemeClr val="tx1"/>
                </a:solidFill>
                <a:latin typeface="HelveticaNeueLT Std" pitchFamily="34" charset="0"/>
                <a:cs typeface="Arial" panose="020B0604020202020204" pitchFamily="34" charset="0"/>
              </a:defRPr>
            </a:lvl7pPr>
            <a:lvl8pPr marL="3429000" indent="-228600" fontAlgn="base">
              <a:spcBef>
                <a:spcPct val="0"/>
              </a:spcBef>
              <a:spcAft>
                <a:spcPct val="0"/>
              </a:spcAft>
              <a:defRPr>
                <a:solidFill>
                  <a:schemeClr val="tx1"/>
                </a:solidFill>
                <a:latin typeface="HelveticaNeueLT Std" pitchFamily="34" charset="0"/>
                <a:cs typeface="Arial" panose="020B0604020202020204" pitchFamily="34" charset="0"/>
              </a:defRPr>
            </a:lvl8pPr>
            <a:lvl9pPr marL="3886200" indent="-228600" fontAlgn="base">
              <a:spcBef>
                <a:spcPct val="0"/>
              </a:spcBef>
              <a:spcAft>
                <a:spcPct val="0"/>
              </a:spcAft>
              <a:defRPr>
                <a:solidFill>
                  <a:schemeClr val="tx1"/>
                </a:solidFill>
                <a:latin typeface="HelveticaNeueLT Std" pitchFamily="34" charset="0"/>
                <a:cs typeface="Arial" panose="020B0604020202020204" pitchFamily="34" charset="0"/>
              </a:defRPr>
            </a:lvl9pPr>
          </a:lstStyle>
          <a:p>
            <a:r>
              <a:rPr lang="en-US" altLang="en-US" sz="2000" b="1" dirty="0">
                <a:solidFill>
                  <a:srgbClr val="008993"/>
                </a:solidFill>
                <a:latin typeface="Arial" panose="020B0604020202020204" pitchFamily="34" charset="0"/>
              </a:rPr>
              <a:t>Demand aggregation </a:t>
            </a:r>
            <a:r>
              <a:rPr lang="en-US" altLang="en-US" sz="2000" dirty="0">
                <a:solidFill>
                  <a:srgbClr val="008993"/>
                </a:solidFill>
                <a:latin typeface="Arial" panose="020B0604020202020204" pitchFamily="34" charset="0"/>
              </a:rPr>
              <a:t>for the Identified  technology in the clusters</a:t>
            </a:r>
          </a:p>
        </p:txBody>
      </p:sp>
      <p:cxnSp>
        <p:nvCxnSpPr>
          <p:cNvPr id="35" name="Straight Arrow Connector 34">
            <a:extLst>
              <a:ext uri="{FF2B5EF4-FFF2-40B4-BE49-F238E27FC236}">
                <a16:creationId xmlns:a16="http://schemas.microsoft.com/office/drawing/2014/main" id="{EDCA49AD-F83B-B342-998C-9C4C5CC2403E}"/>
              </a:ext>
            </a:extLst>
          </p:cNvPr>
          <p:cNvCxnSpPr/>
          <p:nvPr/>
        </p:nvCxnSpPr>
        <p:spPr bwMode="auto">
          <a:xfrm flipH="1">
            <a:off x="6759575" y="2758393"/>
            <a:ext cx="3489325" cy="0"/>
          </a:xfrm>
          <a:prstGeom prst="straightConnector1">
            <a:avLst/>
          </a:prstGeom>
          <a:solidFill>
            <a:schemeClr val="accent1"/>
          </a:solidFill>
          <a:ln w="19050" cap="flat" cmpd="sng" algn="ctr">
            <a:solidFill>
              <a:srgbClr val="9B9B9B"/>
            </a:solidFill>
            <a:prstDash val="solid"/>
            <a:round/>
            <a:headEnd type="none" w="med" len="med"/>
            <a:tailEnd type="oval"/>
          </a:ln>
          <a:effectLst>
            <a:outerShdw blurRad="12700" dist="12700" dir="5400000" algn="t" rotWithShape="0">
              <a:schemeClr val="tx1">
                <a:alpha val="50000"/>
              </a:schemeClr>
            </a:outerShdw>
          </a:effectLst>
        </p:spPr>
      </p:cxnSp>
      <p:sp>
        <p:nvSpPr>
          <p:cNvPr id="36" name="TextBox 34">
            <a:extLst>
              <a:ext uri="{FF2B5EF4-FFF2-40B4-BE49-F238E27FC236}">
                <a16:creationId xmlns:a16="http://schemas.microsoft.com/office/drawing/2014/main" id="{DA5FA706-EE3B-5444-B1EA-74A16CA2E6A9}"/>
              </a:ext>
            </a:extLst>
          </p:cNvPr>
          <p:cNvSpPr txBox="1">
            <a:spLocks noChangeArrowheads="1"/>
          </p:cNvSpPr>
          <p:nvPr/>
        </p:nvSpPr>
        <p:spPr bwMode="auto">
          <a:xfrm>
            <a:off x="6934200" y="1744317"/>
            <a:ext cx="352534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nchor="b">
            <a:spAutoFit/>
          </a:bodyPr>
          <a:lstStyle>
            <a:lvl1pPr>
              <a:defRPr>
                <a:solidFill>
                  <a:schemeClr val="tx1"/>
                </a:solidFill>
                <a:latin typeface="HelveticaNeueLT Std" pitchFamily="34" charset="0"/>
                <a:cs typeface="Arial" panose="020B0604020202020204" pitchFamily="34" charset="0"/>
              </a:defRPr>
            </a:lvl1pPr>
            <a:lvl2pPr marL="742950" indent="-285750">
              <a:defRPr>
                <a:solidFill>
                  <a:schemeClr val="tx1"/>
                </a:solidFill>
                <a:latin typeface="HelveticaNeueLT Std" pitchFamily="34" charset="0"/>
                <a:cs typeface="Arial" panose="020B0604020202020204" pitchFamily="34" charset="0"/>
              </a:defRPr>
            </a:lvl2pPr>
            <a:lvl3pPr marL="1143000" indent="-228600">
              <a:defRPr>
                <a:solidFill>
                  <a:schemeClr val="tx1"/>
                </a:solidFill>
                <a:latin typeface="HelveticaNeueLT Std" pitchFamily="34" charset="0"/>
                <a:cs typeface="Arial" panose="020B0604020202020204" pitchFamily="34" charset="0"/>
              </a:defRPr>
            </a:lvl3pPr>
            <a:lvl4pPr marL="1600200" indent="-228600">
              <a:defRPr>
                <a:solidFill>
                  <a:schemeClr val="tx1"/>
                </a:solidFill>
                <a:latin typeface="HelveticaNeueLT Std" pitchFamily="34" charset="0"/>
                <a:cs typeface="Arial" panose="020B0604020202020204" pitchFamily="34" charset="0"/>
              </a:defRPr>
            </a:lvl4pPr>
            <a:lvl5pPr marL="2057400" indent="-228600">
              <a:defRPr>
                <a:solidFill>
                  <a:schemeClr val="tx1"/>
                </a:solidFill>
                <a:latin typeface="HelveticaNeueLT Std" pitchFamily="34" charset="0"/>
                <a:cs typeface="Arial" panose="020B0604020202020204" pitchFamily="34" charset="0"/>
              </a:defRPr>
            </a:lvl5pPr>
            <a:lvl6pPr marL="2514600" indent="-228600" fontAlgn="base">
              <a:spcBef>
                <a:spcPct val="0"/>
              </a:spcBef>
              <a:spcAft>
                <a:spcPct val="0"/>
              </a:spcAft>
              <a:defRPr>
                <a:solidFill>
                  <a:schemeClr val="tx1"/>
                </a:solidFill>
                <a:latin typeface="HelveticaNeueLT Std" pitchFamily="34" charset="0"/>
                <a:cs typeface="Arial" panose="020B0604020202020204" pitchFamily="34" charset="0"/>
              </a:defRPr>
            </a:lvl6pPr>
            <a:lvl7pPr marL="2971800" indent="-228600" fontAlgn="base">
              <a:spcBef>
                <a:spcPct val="0"/>
              </a:spcBef>
              <a:spcAft>
                <a:spcPct val="0"/>
              </a:spcAft>
              <a:defRPr>
                <a:solidFill>
                  <a:schemeClr val="tx1"/>
                </a:solidFill>
                <a:latin typeface="HelveticaNeueLT Std" pitchFamily="34" charset="0"/>
                <a:cs typeface="Arial" panose="020B0604020202020204" pitchFamily="34" charset="0"/>
              </a:defRPr>
            </a:lvl7pPr>
            <a:lvl8pPr marL="3429000" indent="-228600" fontAlgn="base">
              <a:spcBef>
                <a:spcPct val="0"/>
              </a:spcBef>
              <a:spcAft>
                <a:spcPct val="0"/>
              </a:spcAft>
              <a:defRPr>
                <a:solidFill>
                  <a:schemeClr val="tx1"/>
                </a:solidFill>
                <a:latin typeface="HelveticaNeueLT Std" pitchFamily="34" charset="0"/>
                <a:cs typeface="Arial" panose="020B0604020202020204" pitchFamily="34" charset="0"/>
              </a:defRPr>
            </a:lvl8pPr>
            <a:lvl9pPr marL="3886200" indent="-228600" fontAlgn="base">
              <a:spcBef>
                <a:spcPct val="0"/>
              </a:spcBef>
              <a:spcAft>
                <a:spcPct val="0"/>
              </a:spcAft>
              <a:defRPr>
                <a:solidFill>
                  <a:schemeClr val="tx1"/>
                </a:solidFill>
                <a:latin typeface="HelveticaNeueLT Std" pitchFamily="34" charset="0"/>
                <a:cs typeface="Arial" panose="020B0604020202020204" pitchFamily="34" charset="0"/>
              </a:defRPr>
            </a:lvl9pPr>
          </a:lstStyle>
          <a:p>
            <a:pPr algn="r"/>
            <a:r>
              <a:rPr lang="en-US" altLang="en-US" sz="2000" b="1" dirty="0">
                <a:solidFill>
                  <a:srgbClr val="0053AB"/>
                </a:solidFill>
                <a:latin typeface="Arial" panose="020B0604020202020204" pitchFamily="34" charset="0"/>
              </a:rPr>
              <a:t>Financing models </a:t>
            </a:r>
            <a:r>
              <a:rPr lang="en-US" altLang="en-US" sz="2000" dirty="0">
                <a:solidFill>
                  <a:srgbClr val="0053AB"/>
                </a:solidFill>
                <a:latin typeface="Arial" panose="020B0604020202020204" pitchFamily="34" charset="0"/>
              </a:rPr>
              <a:t>to support replication of EE projects in DCs</a:t>
            </a:r>
          </a:p>
        </p:txBody>
      </p:sp>
      <p:cxnSp>
        <p:nvCxnSpPr>
          <p:cNvPr id="37" name="Straight Arrow Connector 36">
            <a:extLst>
              <a:ext uri="{FF2B5EF4-FFF2-40B4-BE49-F238E27FC236}">
                <a16:creationId xmlns:a16="http://schemas.microsoft.com/office/drawing/2014/main" id="{377C8F2C-6EA6-AD49-8BD0-C5C6181DAF6E}"/>
              </a:ext>
            </a:extLst>
          </p:cNvPr>
          <p:cNvCxnSpPr/>
          <p:nvPr/>
        </p:nvCxnSpPr>
        <p:spPr bwMode="auto">
          <a:xfrm flipH="1">
            <a:off x="6759575" y="4406218"/>
            <a:ext cx="3489325" cy="0"/>
          </a:xfrm>
          <a:prstGeom prst="straightConnector1">
            <a:avLst/>
          </a:prstGeom>
          <a:solidFill>
            <a:schemeClr val="accent1"/>
          </a:solidFill>
          <a:ln w="19050" cap="flat" cmpd="sng" algn="ctr">
            <a:solidFill>
              <a:srgbClr val="9B9B9B"/>
            </a:solidFill>
            <a:prstDash val="solid"/>
            <a:round/>
            <a:headEnd type="none" w="med" len="med"/>
            <a:tailEnd type="oval"/>
          </a:ln>
          <a:effectLst>
            <a:outerShdw blurRad="12700" dist="12700" dir="5400000" algn="t" rotWithShape="0">
              <a:schemeClr val="tx1">
                <a:alpha val="50000"/>
              </a:schemeClr>
            </a:outerShdw>
          </a:effectLst>
        </p:spPr>
      </p:cxnSp>
      <p:sp>
        <p:nvSpPr>
          <p:cNvPr id="38" name="TextBox 37">
            <a:extLst>
              <a:ext uri="{FF2B5EF4-FFF2-40B4-BE49-F238E27FC236}">
                <a16:creationId xmlns:a16="http://schemas.microsoft.com/office/drawing/2014/main" id="{0FAA83BE-453D-2A49-9140-69D6C4D869B6}"/>
              </a:ext>
            </a:extLst>
          </p:cNvPr>
          <p:cNvSpPr txBox="1">
            <a:spLocks noChangeArrowheads="1"/>
          </p:cNvSpPr>
          <p:nvPr/>
        </p:nvSpPr>
        <p:spPr bwMode="auto">
          <a:xfrm>
            <a:off x="6934199" y="3392142"/>
            <a:ext cx="352534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nchor="b">
            <a:spAutoFit/>
          </a:bodyPr>
          <a:lstStyle>
            <a:lvl1pPr>
              <a:defRPr>
                <a:solidFill>
                  <a:schemeClr val="tx1"/>
                </a:solidFill>
                <a:latin typeface="HelveticaNeueLT Std" pitchFamily="34" charset="0"/>
                <a:cs typeface="Arial" panose="020B0604020202020204" pitchFamily="34" charset="0"/>
              </a:defRPr>
            </a:lvl1pPr>
            <a:lvl2pPr marL="742950" indent="-285750">
              <a:defRPr>
                <a:solidFill>
                  <a:schemeClr val="tx1"/>
                </a:solidFill>
                <a:latin typeface="HelveticaNeueLT Std" pitchFamily="34" charset="0"/>
                <a:cs typeface="Arial" panose="020B0604020202020204" pitchFamily="34" charset="0"/>
              </a:defRPr>
            </a:lvl2pPr>
            <a:lvl3pPr marL="1143000" indent="-228600">
              <a:defRPr>
                <a:solidFill>
                  <a:schemeClr val="tx1"/>
                </a:solidFill>
                <a:latin typeface="HelveticaNeueLT Std" pitchFamily="34" charset="0"/>
                <a:cs typeface="Arial" panose="020B0604020202020204" pitchFamily="34" charset="0"/>
              </a:defRPr>
            </a:lvl3pPr>
            <a:lvl4pPr marL="1600200" indent="-228600">
              <a:defRPr>
                <a:solidFill>
                  <a:schemeClr val="tx1"/>
                </a:solidFill>
                <a:latin typeface="HelveticaNeueLT Std" pitchFamily="34" charset="0"/>
                <a:cs typeface="Arial" panose="020B0604020202020204" pitchFamily="34" charset="0"/>
              </a:defRPr>
            </a:lvl4pPr>
            <a:lvl5pPr marL="2057400" indent="-228600">
              <a:defRPr>
                <a:solidFill>
                  <a:schemeClr val="tx1"/>
                </a:solidFill>
                <a:latin typeface="HelveticaNeueLT Std" pitchFamily="34" charset="0"/>
                <a:cs typeface="Arial" panose="020B0604020202020204" pitchFamily="34" charset="0"/>
              </a:defRPr>
            </a:lvl5pPr>
            <a:lvl6pPr marL="2514600" indent="-228600" fontAlgn="base">
              <a:spcBef>
                <a:spcPct val="0"/>
              </a:spcBef>
              <a:spcAft>
                <a:spcPct val="0"/>
              </a:spcAft>
              <a:defRPr>
                <a:solidFill>
                  <a:schemeClr val="tx1"/>
                </a:solidFill>
                <a:latin typeface="HelveticaNeueLT Std" pitchFamily="34" charset="0"/>
                <a:cs typeface="Arial" panose="020B0604020202020204" pitchFamily="34" charset="0"/>
              </a:defRPr>
            </a:lvl6pPr>
            <a:lvl7pPr marL="2971800" indent="-228600" fontAlgn="base">
              <a:spcBef>
                <a:spcPct val="0"/>
              </a:spcBef>
              <a:spcAft>
                <a:spcPct val="0"/>
              </a:spcAft>
              <a:defRPr>
                <a:solidFill>
                  <a:schemeClr val="tx1"/>
                </a:solidFill>
                <a:latin typeface="HelveticaNeueLT Std" pitchFamily="34" charset="0"/>
                <a:cs typeface="Arial" panose="020B0604020202020204" pitchFamily="34" charset="0"/>
              </a:defRPr>
            </a:lvl7pPr>
            <a:lvl8pPr marL="3429000" indent="-228600" fontAlgn="base">
              <a:spcBef>
                <a:spcPct val="0"/>
              </a:spcBef>
              <a:spcAft>
                <a:spcPct val="0"/>
              </a:spcAft>
              <a:defRPr>
                <a:solidFill>
                  <a:schemeClr val="tx1"/>
                </a:solidFill>
                <a:latin typeface="HelveticaNeueLT Std" pitchFamily="34" charset="0"/>
                <a:cs typeface="Arial" panose="020B0604020202020204" pitchFamily="34" charset="0"/>
              </a:defRPr>
            </a:lvl8pPr>
            <a:lvl9pPr marL="3886200" indent="-228600" fontAlgn="base">
              <a:spcBef>
                <a:spcPct val="0"/>
              </a:spcBef>
              <a:spcAft>
                <a:spcPct val="0"/>
              </a:spcAft>
              <a:defRPr>
                <a:solidFill>
                  <a:schemeClr val="tx1"/>
                </a:solidFill>
                <a:latin typeface="HelveticaNeueLT Std" pitchFamily="34" charset="0"/>
                <a:cs typeface="Arial" panose="020B0604020202020204" pitchFamily="34" charset="0"/>
              </a:defRPr>
            </a:lvl9pPr>
          </a:lstStyle>
          <a:p>
            <a:pPr algn="r" eaLnBrk="1" hangingPunct="1"/>
            <a:r>
              <a:rPr lang="en-US" altLang="en-US" sz="2000" dirty="0">
                <a:solidFill>
                  <a:srgbClr val="004A58"/>
                </a:solidFill>
                <a:latin typeface="Arial" panose="020B0604020202020204" pitchFamily="34" charset="0"/>
              </a:rPr>
              <a:t>To build up IOT based </a:t>
            </a:r>
            <a:r>
              <a:rPr lang="en-US" altLang="en-US" sz="2000" b="1" dirty="0">
                <a:solidFill>
                  <a:srgbClr val="004A58"/>
                </a:solidFill>
                <a:latin typeface="Arial" panose="020B0604020202020204" pitchFamily="34" charset="0"/>
              </a:rPr>
              <a:t>Monitoring and verification</a:t>
            </a:r>
            <a:r>
              <a:rPr lang="en-US" altLang="en-US" sz="2000" dirty="0">
                <a:solidFill>
                  <a:srgbClr val="004A58"/>
                </a:solidFill>
                <a:latin typeface="Arial" panose="020B0604020202020204" pitchFamily="34" charset="0"/>
              </a:rPr>
              <a:t> protocol for the technology</a:t>
            </a:r>
          </a:p>
        </p:txBody>
      </p:sp>
      <p:cxnSp>
        <p:nvCxnSpPr>
          <p:cNvPr id="39" name="Straight Arrow Connector 38">
            <a:extLst>
              <a:ext uri="{FF2B5EF4-FFF2-40B4-BE49-F238E27FC236}">
                <a16:creationId xmlns:a16="http://schemas.microsoft.com/office/drawing/2014/main" id="{B9356AC3-2796-1249-B8B4-E45AC3DBF587}"/>
              </a:ext>
            </a:extLst>
          </p:cNvPr>
          <p:cNvCxnSpPr/>
          <p:nvPr/>
        </p:nvCxnSpPr>
        <p:spPr bwMode="auto">
          <a:xfrm flipH="1">
            <a:off x="6759575" y="5977843"/>
            <a:ext cx="3489325" cy="0"/>
          </a:xfrm>
          <a:prstGeom prst="straightConnector1">
            <a:avLst/>
          </a:prstGeom>
          <a:solidFill>
            <a:schemeClr val="accent1"/>
          </a:solidFill>
          <a:ln w="19050" cap="flat" cmpd="sng" algn="ctr">
            <a:solidFill>
              <a:srgbClr val="9B9B9B"/>
            </a:solidFill>
            <a:prstDash val="solid"/>
            <a:round/>
            <a:headEnd type="none" w="med" len="med"/>
            <a:tailEnd type="oval"/>
          </a:ln>
          <a:effectLst>
            <a:outerShdw blurRad="12700" dist="12700" dir="5400000" algn="t" rotWithShape="0">
              <a:schemeClr val="tx1">
                <a:alpha val="50000"/>
              </a:schemeClr>
            </a:outerShdw>
          </a:effectLst>
        </p:spPr>
      </p:cxnSp>
      <p:sp>
        <p:nvSpPr>
          <p:cNvPr id="40" name="TextBox 40">
            <a:extLst>
              <a:ext uri="{FF2B5EF4-FFF2-40B4-BE49-F238E27FC236}">
                <a16:creationId xmlns:a16="http://schemas.microsoft.com/office/drawing/2014/main" id="{C48A0020-64C6-7C45-82A1-DC11833BA434}"/>
              </a:ext>
            </a:extLst>
          </p:cNvPr>
          <p:cNvSpPr txBox="1">
            <a:spLocks noChangeArrowheads="1"/>
          </p:cNvSpPr>
          <p:nvPr/>
        </p:nvSpPr>
        <p:spPr bwMode="auto">
          <a:xfrm>
            <a:off x="6985791" y="5577733"/>
            <a:ext cx="3592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nchor="b">
            <a:spAutoFit/>
          </a:bodyPr>
          <a:lstStyle>
            <a:lvl1pPr>
              <a:defRPr>
                <a:solidFill>
                  <a:schemeClr val="tx1"/>
                </a:solidFill>
                <a:latin typeface="HelveticaNeueLT Std" pitchFamily="34" charset="0"/>
                <a:cs typeface="Arial" panose="020B0604020202020204" pitchFamily="34" charset="0"/>
              </a:defRPr>
            </a:lvl1pPr>
            <a:lvl2pPr marL="742950" indent="-285750">
              <a:defRPr>
                <a:solidFill>
                  <a:schemeClr val="tx1"/>
                </a:solidFill>
                <a:latin typeface="HelveticaNeueLT Std" pitchFamily="34" charset="0"/>
                <a:cs typeface="Arial" panose="020B0604020202020204" pitchFamily="34" charset="0"/>
              </a:defRPr>
            </a:lvl2pPr>
            <a:lvl3pPr marL="1143000" indent="-228600">
              <a:defRPr>
                <a:solidFill>
                  <a:schemeClr val="tx1"/>
                </a:solidFill>
                <a:latin typeface="HelveticaNeueLT Std" pitchFamily="34" charset="0"/>
                <a:cs typeface="Arial" panose="020B0604020202020204" pitchFamily="34" charset="0"/>
              </a:defRPr>
            </a:lvl3pPr>
            <a:lvl4pPr marL="1600200" indent="-228600">
              <a:defRPr>
                <a:solidFill>
                  <a:schemeClr val="tx1"/>
                </a:solidFill>
                <a:latin typeface="HelveticaNeueLT Std" pitchFamily="34" charset="0"/>
                <a:cs typeface="Arial" panose="020B0604020202020204" pitchFamily="34" charset="0"/>
              </a:defRPr>
            </a:lvl4pPr>
            <a:lvl5pPr marL="2057400" indent="-228600">
              <a:defRPr>
                <a:solidFill>
                  <a:schemeClr val="tx1"/>
                </a:solidFill>
                <a:latin typeface="HelveticaNeueLT Std" pitchFamily="34" charset="0"/>
                <a:cs typeface="Arial" panose="020B0604020202020204" pitchFamily="34" charset="0"/>
              </a:defRPr>
            </a:lvl5pPr>
            <a:lvl6pPr marL="2514600" indent="-228600" fontAlgn="base">
              <a:spcBef>
                <a:spcPct val="0"/>
              </a:spcBef>
              <a:spcAft>
                <a:spcPct val="0"/>
              </a:spcAft>
              <a:defRPr>
                <a:solidFill>
                  <a:schemeClr val="tx1"/>
                </a:solidFill>
                <a:latin typeface="HelveticaNeueLT Std" pitchFamily="34" charset="0"/>
                <a:cs typeface="Arial" panose="020B0604020202020204" pitchFamily="34" charset="0"/>
              </a:defRPr>
            </a:lvl6pPr>
            <a:lvl7pPr marL="2971800" indent="-228600" fontAlgn="base">
              <a:spcBef>
                <a:spcPct val="0"/>
              </a:spcBef>
              <a:spcAft>
                <a:spcPct val="0"/>
              </a:spcAft>
              <a:defRPr>
                <a:solidFill>
                  <a:schemeClr val="tx1"/>
                </a:solidFill>
                <a:latin typeface="HelveticaNeueLT Std" pitchFamily="34" charset="0"/>
                <a:cs typeface="Arial" panose="020B0604020202020204" pitchFamily="34" charset="0"/>
              </a:defRPr>
            </a:lvl7pPr>
            <a:lvl8pPr marL="3429000" indent="-228600" fontAlgn="base">
              <a:spcBef>
                <a:spcPct val="0"/>
              </a:spcBef>
              <a:spcAft>
                <a:spcPct val="0"/>
              </a:spcAft>
              <a:defRPr>
                <a:solidFill>
                  <a:schemeClr val="tx1"/>
                </a:solidFill>
                <a:latin typeface="HelveticaNeueLT Std" pitchFamily="34" charset="0"/>
                <a:cs typeface="Arial" panose="020B0604020202020204" pitchFamily="34" charset="0"/>
              </a:defRPr>
            </a:lvl8pPr>
            <a:lvl9pPr marL="3886200" indent="-228600" fontAlgn="base">
              <a:spcBef>
                <a:spcPct val="0"/>
              </a:spcBef>
              <a:spcAft>
                <a:spcPct val="0"/>
              </a:spcAft>
              <a:defRPr>
                <a:solidFill>
                  <a:schemeClr val="tx1"/>
                </a:solidFill>
                <a:latin typeface="HelveticaNeueLT Std" pitchFamily="34" charset="0"/>
                <a:cs typeface="Arial" panose="020B0604020202020204" pitchFamily="34" charset="0"/>
              </a:defRPr>
            </a:lvl9pPr>
          </a:lstStyle>
          <a:p>
            <a:pPr algn="r" eaLnBrk="1" hangingPunct="1"/>
            <a:r>
              <a:rPr lang="en-US" altLang="en-US" sz="2000" b="1" dirty="0">
                <a:solidFill>
                  <a:srgbClr val="00D2DD"/>
                </a:solidFill>
                <a:latin typeface="Arial" panose="020B0604020202020204" pitchFamily="34" charset="0"/>
              </a:rPr>
              <a:t>Creation of Revolving Fund</a:t>
            </a:r>
            <a:endParaRPr lang="en-US" altLang="en-US" sz="2000" dirty="0">
              <a:solidFill>
                <a:srgbClr val="00D2DD"/>
              </a:solidFill>
              <a:latin typeface="Arial" panose="020B0604020202020204" pitchFamily="34" charset="0"/>
            </a:endParaRPr>
          </a:p>
        </p:txBody>
      </p:sp>
      <p:cxnSp>
        <p:nvCxnSpPr>
          <p:cNvPr id="41" name="Straight Arrow Connector 40">
            <a:extLst>
              <a:ext uri="{FF2B5EF4-FFF2-40B4-BE49-F238E27FC236}">
                <a16:creationId xmlns:a16="http://schemas.microsoft.com/office/drawing/2014/main" id="{DEE09D30-8B74-F14E-B614-AD3C5800E36E}"/>
              </a:ext>
            </a:extLst>
          </p:cNvPr>
          <p:cNvCxnSpPr/>
          <p:nvPr/>
        </p:nvCxnSpPr>
        <p:spPr bwMode="auto">
          <a:xfrm flipH="1">
            <a:off x="1384800" y="3733800"/>
            <a:ext cx="3492000" cy="0"/>
          </a:xfrm>
          <a:prstGeom prst="straightConnector1">
            <a:avLst/>
          </a:prstGeom>
          <a:solidFill>
            <a:schemeClr val="accent1"/>
          </a:solidFill>
          <a:ln w="19050" cap="flat" cmpd="sng" algn="ctr">
            <a:solidFill>
              <a:srgbClr val="9B9B9B"/>
            </a:solidFill>
            <a:prstDash val="solid"/>
            <a:round/>
            <a:headEnd type="oval" w="med" len="med"/>
            <a:tailEnd type="none"/>
          </a:ln>
          <a:effectLst>
            <a:outerShdw blurRad="12700" dist="12700" dir="5400000" algn="t" rotWithShape="0">
              <a:schemeClr val="tx1">
                <a:alpha val="50000"/>
              </a:schemeClr>
            </a:outerShdw>
          </a:effectLst>
        </p:spPr>
      </p:cxnSp>
      <p:cxnSp>
        <p:nvCxnSpPr>
          <p:cNvPr id="42" name="Straight Arrow Connector 41">
            <a:extLst>
              <a:ext uri="{FF2B5EF4-FFF2-40B4-BE49-F238E27FC236}">
                <a16:creationId xmlns:a16="http://schemas.microsoft.com/office/drawing/2014/main" id="{D7727213-352F-7341-8CB7-40BA5E16783E}"/>
              </a:ext>
            </a:extLst>
          </p:cNvPr>
          <p:cNvCxnSpPr/>
          <p:nvPr/>
        </p:nvCxnSpPr>
        <p:spPr bwMode="auto">
          <a:xfrm flipH="1">
            <a:off x="1397250" y="5228543"/>
            <a:ext cx="3492000" cy="0"/>
          </a:xfrm>
          <a:prstGeom prst="straightConnector1">
            <a:avLst/>
          </a:prstGeom>
          <a:solidFill>
            <a:schemeClr val="accent1"/>
          </a:solidFill>
          <a:ln w="19050" cap="flat" cmpd="sng" algn="ctr">
            <a:solidFill>
              <a:srgbClr val="9B9B9B"/>
            </a:solidFill>
            <a:prstDash val="solid"/>
            <a:round/>
            <a:headEnd type="oval" w="med" len="med"/>
            <a:tailEnd type="none"/>
          </a:ln>
          <a:effectLst>
            <a:outerShdw blurRad="12700" dist="12700" dir="5400000" algn="t" rotWithShape="0">
              <a:schemeClr val="tx1">
                <a:alpha val="50000"/>
              </a:schemeClr>
            </a:outerShdw>
          </a:effectLst>
        </p:spPr>
      </p:cxnSp>
      <p:pic>
        <p:nvPicPr>
          <p:cNvPr id="43" name="Picture 42">
            <a:extLst>
              <a:ext uri="{FF2B5EF4-FFF2-40B4-BE49-F238E27FC236}">
                <a16:creationId xmlns:a16="http://schemas.microsoft.com/office/drawing/2014/main" id="{7E7EAE31-084E-64ED-CE22-1D7289D700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49" name="TextBox 48">
            <a:extLst>
              <a:ext uri="{FF2B5EF4-FFF2-40B4-BE49-F238E27FC236}">
                <a16:creationId xmlns:a16="http://schemas.microsoft.com/office/drawing/2014/main" id="{BDAFD97A-6022-FC6F-88B2-FA917EE152C6}"/>
              </a:ext>
            </a:extLst>
          </p:cNvPr>
          <p:cNvSpPr txBox="1"/>
          <p:nvPr/>
        </p:nvSpPr>
        <p:spPr>
          <a:xfrm>
            <a:off x="477348" y="106440"/>
            <a:ext cx="7320330"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Program Objectives</a:t>
            </a:r>
          </a:p>
        </p:txBody>
      </p:sp>
      <p:pic>
        <p:nvPicPr>
          <p:cNvPr id="50" name="Picture 49"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6721" y="70452"/>
            <a:ext cx="706582" cy="706582"/>
          </a:xfrm>
          <a:prstGeom prst="rect">
            <a:avLst/>
          </a:prstGeom>
          <a:noFill/>
          <a:ln>
            <a:noFill/>
          </a:ln>
        </p:spPr>
      </p:pic>
    </p:spTree>
    <p:extLst>
      <p:ext uri="{BB962C8B-B14F-4D97-AF65-F5344CB8AC3E}">
        <p14:creationId xmlns:p14="http://schemas.microsoft.com/office/powerpoint/2010/main" val="511293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674" y="-50165"/>
            <a:ext cx="12496490" cy="1095375"/>
          </a:xfrm>
          <a:prstGeom prst="rect">
            <a:avLst/>
          </a:prstGeom>
        </p:spPr>
      </p:pic>
      <p:sp>
        <p:nvSpPr>
          <p:cNvPr id="13" name="TextBox 12"/>
          <p:cNvSpPr txBox="1"/>
          <p:nvPr/>
        </p:nvSpPr>
        <p:spPr>
          <a:xfrm>
            <a:off x="-61644" y="228265"/>
            <a:ext cx="8137133" cy="553998"/>
          </a:xfrm>
          <a:prstGeom prst="rect">
            <a:avLst/>
          </a:prstGeom>
          <a:noFill/>
        </p:spPr>
        <p:txBody>
          <a:bodyPr wrap="square" rtlCol="0">
            <a:spAutoFit/>
          </a:bodyPr>
          <a:lstStyle/>
          <a:p>
            <a:pPr>
              <a:buClr>
                <a:srgbClr val="00B0F0"/>
              </a:buClr>
              <a:buSzPct val="100000"/>
            </a:pPr>
            <a:r>
              <a:rPr lang="en-US" sz="3000" b="1" dirty="0">
                <a:solidFill>
                  <a:schemeClr val="bg1"/>
                </a:solidFill>
                <a:latin typeface="Arial" panose="020B0604020202020204" pitchFamily="34" charset="0"/>
                <a:cs typeface="Arial" panose="020B0604020202020204" pitchFamily="34" charset="0"/>
              </a:rPr>
              <a:t>Implementation Methodology</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1124" y="81879"/>
            <a:ext cx="1310815" cy="654218"/>
          </a:xfrm>
          <a:prstGeom prst="rect">
            <a:avLst/>
          </a:prstGeom>
        </p:spPr>
      </p:pic>
      <p:grpSp>
        <p:nvGrpSpPr>
          <p:cNvPr id="47" name="Group 46">
            <a:extLst>
              <a:ext uri="{FF2B5EF4-FFF2-40B4-BE49-F238E27FC236}">
                <a16:creationId xmlns:a16="http://schemas.microsoft.com/office/drawing/2014/main" id="{B9A7F751-1FE5-B144-9B16-A839526AA60B}"/>
              </a:ext>
            </a:extLst>
          </p:cNvPr>
          <p:cNvGrpSpPr>
            <a:grpSpLocks/>
          </p:cNvGrpSpPr>
          <p:nvPr/>
        </p:nvGrpSpPr>
        <p:grpSpPr bwMode="auto">
          <a:xfrm>
            <a:off x="152400" y="1125538"/>
            <a:ext cx="2363284" cy="2059991"/>
            <a:chOff x="530352" y="1125972"/>
            <a:chExt cx="3383280" cy="2677932"/>
          </a:xfrm>
        </p:grpSpPr>
        <p:sp>
          <p:nvSpPr>
            <p:cNvPr id="48" name="Double Brace 47">
              <a:extLst>
                <a:ext uri="{FF2B5EF4-FFF2-40B4-BE49-F238E27FC236}">
                  <a16:creationId xmlns:a16="http://schemas.microsoft.com/office/drawing/2014/main" id="{97F31D4F-6876-A64D-A5AE-38CDD3F77F61}"/>
                </a:ext>
              </a:extLst>
            </p:cNvPr>
            <p:cNvSpPr/>
            <p:nvPr/>
          </p:nvSpPr>
          <p:spPr>
            <a:xfrm>
              <a:off x="530352" y="2962526"/>
              <a:ext cx="3383280" cy="841378"/>
            </a:xfrm>
            <a:prstGeom prst="brace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latin typeface="Arial" panose="020B0604020202020204" pitchFamily="34" charset="0"/>
                  <a:ea typeface="Palatino" pitchFamily="2" charset="77"/>
                  <a:cs typeface="Arial" panose="020B0604020202020204" pitchFamily="34" charset="0"/>
                </a:rPr>
                <a:t>Desk Research and feasibility</a:t>
              </a:r>
            </a:p>
          </p:txBody>
        </p:sp>
        <p:pic>
          <p:nvPicPr>
            <p:cNvPr id="49" name="Picture 6">
              <a:extLst>
                <a:ext uri="{FF2B5EF4-FFF2-40B4-BE49-F238E27FC236}">
                  <a16:creationId xmlns:a16="http://schemas.microsoft.com/office/drawing/2014/main" id="{161E0676-778F-2946-99DC-C6ACD3C8EA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3650" y="1125972"/>
              <a:ext cx="1836684" cy="1836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Notched Right Arrow 49">
            <a:extLst>
              <a:ext uri="{FF2B5EF4-FFF2-40B4-BE49-F238E27FC236}">
                <a16:creationId xmlns:a16="http://schemas.microsoft.com/office/drawing/2014/main" id="{406B6ABA-DD34-5649-879B-B90F70193DC1}"/>
              </a:ext>
            </a:extLst>
          </p:cNvPr>
          <p:cNvSpPr/>
          <p:nvPr/>
        </p:nvSpPr>
        <p:spPr>
          <a:xfrm>
            <a:off x="2460449" y="1565089"/>
            <a:ext cx="1352550" cy="628650"/>
          </a:xfrm>
          <a:prstGeom prst="notchedRight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dirty="0">
              <a:latin typeface="Arial" panose="020B0604020202020204" pitchFamily="34" charset="0"/>
              <a:cs typeface="Arial" panose="020B0604020202020204" pitchFamily="34" charset="0"/>
            </a:endParaRPr>
          </a:p>
        </p:txBody>
      </p:sp>
      <p:grpSp>
        <p:nvGrpSpPr>
          <p:cNvPr id="51" name="Group 50">
            <a:extLst>
              <a:ext uri="{FF2B5EF4-FFF2-40B4-BE49-F238E27FC236}">
                <a16:creationId xmlns:a16="http://schemas.microsoft.com/office/drawing/2014/main" id="{67EA47BB-30B1-254D-9AEB-5C7575A353F4}"/>
              </a:ext>
            </a:extLst>
          </p:cNvPr>
          <p:cNvGrpSpPr>
            <a:grpSpLocks/>
          </p:cNvGrpSpPr>
          <p:nvPr/>
        </p:nvGrpSpPr>
        <p:grpSpPr bwMode="auto">
          <a:xfrm>
            <a:off x="4058945" y="1367413"/>
            <a:ext cx="2871300" cy="2196471"/>
            <a:chOff x="4719574" y="1334273"/>
            <a:chExt cx="2985770" cy="2275235"/>
          </a:xfrm>
        </p:grpSpPr>
        <p:sp>
          <p:nvSpPr>
            <p:cNvPr id="52" name="Double Brace 51">
              <a:extLst>
                <a:ext uri="{FF2B5EF4-FFF2-40B4-BE49-F238E27FC236}">
                  <a16:creationId xmlns:a16="http://schemas.microsoft.com/office/drawing/2014/main" id="{041D287D-C374-FE4D-A149-05314CF846F7}"/>
                </a:ext>
              </a:extLst>
            </p:cNvPr>
            <p:cNvSpPr/>
            <p:nvPr/>
          </p:nvSpPr>
          <p:spPr>
            <a:xfrm>
              <a:off x="4907446" y="2736554"/>
              <a:ext cx="2797898" cy="872954"/>
            </a:xfrm>
            <a:prstGeom prst="brace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latin typeface="Arial" panose="020B0604020202020204" pitchFamily="34" charset="0"/>
                  <a:ea typeface="Palatino" pitchFamily="2" charset="77"/>
                  <a:cs typeface="Arial" panose="020B0604020202020204" pitchFamily="34" charset="0"/>
                </a:rPr>
                <a:t>Technology identification for the DCs</a:t>
              </a:r>
            </a:p>
          </p:txBody>
        </p:sp>
        <p:pic>
          <p:nvPicPr>
            <p:cNvPr id="53" name="Picture 16">
              <a:extLst>
                <a:ext uri="{FF2B5EF4-FFF2-40B4-BE49-F238E27FC236}">
                  <a16:creationId xmlns:a16="http://schemas.microsoft.com/office/drawing/2014/main" id="{A56E16BC-F8AE-084F-820A-53AEE7C186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9574" y="1334273"/>
              <a:ext cx="2985770" cy="119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Group 53">
            <a:extLst>
              <a:ext uri="{FF2B5EF4-FFF2-40B4-BE49-F238E27FC236}">
                <a16:creationId xmlns:a16="http://schemas.microsoft.com/office/drawing/2014/main" id="{E0DA6D4D-8EAB-FC46-AEEF-5D7828DD19E4}"/>
              </a:ext>
            </a:extLst>
          </p:cNvPr>
          <p:cNvGrpSpPr>
            <a:grpSpLocks/>
          </p:cNvGrpSpPr>
          <p:nvPr/>
        </p:nvGrpSpPr>
        <p:grpSpPr bwMode="auto">
          <a:xfrm>
            <a:off x="91082" y="3289969"/>
            <a:ext cx="2956918" cy="1019997"/>
            <a:chOff x="4225412" y="4844837"/>
            <a:chExt cx="6828501" cy="1337611"/>
          </a:xfrm>
        </p:grpSpPr>
        <p:pic>
          <p:nvPicPr>
            <p:cNvPr id="55" name="Picture 19">
              <a:extLst>
                <a:ext uri="{FF2B5EF4-FFF2-40B4-BE49-F238E27FC236}">
                  <a16:creationId xmlns:a16="http://schemas.microsoft.com/office/drawing/2014/main" id="{E2D37BE5-9561-284E-B59D-83D4D34D22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5412" y="4844843"/>
              <a:ext cx="1401098" cy="84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0">
              <a:extLst>
                <a:ext uri="{FF2B5EF4-FFF2-40B4-BE49-F238E27FC236}">
                  <a16:creationId xmlns:a16="http://schemas.microsoft.com/office/drawing/2014/main" id="{239BE720-4DC3-D347-8271-59A203FAA1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2262" y="4844841"/>
              <a:ext cx="1401098" cy="84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21">
              <a:extLst>
                <a:ext uri="{FF2B5EF4-FFF2-40B4-BE49-F238E27FC236}">
                  <a16:creationId xmlns:a16="http://schemas.microsoft.com/office/drawing/2014/main" id="{A74476BC-4D4A-5342-973D-137D818D67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9115" y="4844840"/>
              <a:ext cx="1401098" cy="84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22">
              <a:extLst>
                <a:ext uri="{FF2B5EF4-FFF2-40B4-BE49-F238E27FC236}">
                  <a16:creationId xmlns:a16="http://schemas.microsoft.com/office/drawing/2014/main" id="{7C253246-0ACF-D747-87E0-916D90F50C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95965" y="4844840"/>
              <a:ext cx="1401098" cy="84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23">
              <a:extLst>
                <a:ext uri="{FF2B5EF4-FFF2-40B4-BE49-F238E27FC236}">
                  <a16:creationId xmlns:a16="http://schemas.microsoft.com/office/drawing/2014/main" id="{43A5A3B4-C7D9-5D40-92C3-FD471E50A9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52815" y="4844837"/>
              <a:ext cx="1401098" cy="840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Box 24">
              <a:extLst>
                <a:ext uri="{FF2B5EF4-FFF2-40B4-BE49-F238E27FC236}">
                  <a16:creationId xmlns:a16="http://schemas.microsoft.com/office/drawing/2014/main" id="{D5F809BD-709D-044E-8082-F8BAA28E38A6}"/>
                </a:ext>
              </a:extLst>
            </p:cNvPr>
            <p:cNvSpPr txBox="1">
              <a:spLocks noChangeArrowheads="1"/>
            </p:cNvSpPr>
            <p:nvPr/>
          </p:nvSpPr>
          <p:spPr bwMode="auto">
            <a:xfrm>
              <a:off x="4938866" y="5685503"/>
              <a:ext cx="5768463" cy="49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1600">
                  <a:latin typeface="Arial" panose="020B0604020202020204" pitchFamily="34" charset="0"/>
                  <a:cs typeface="Arial" panose="020B0604020202020204" pitchFamily="34" charset="0"/>
                </a:rPr>
                <a:t>MSME units in the cluster</a:t>
              </a:r>
            </a:p>
          </p:txBody>
        </p:sp>
      </p:grpSp>
      <p:grpSp>
        <p:nvGrpSpPr>
          <p:cNvPr id="61" name="Group 60">
            <a:extLst>
              <a:ext uri="{FF2B5EF4-FFF2-40B4-BE49-F238E27FC236}">
                <a16:creationId xmlns:a16="http://schemas.microsoft.com/office/drawing/2014/main" id="{E6DAF9DA-E988-E541-9D58-D391D6789641}"/>
              </a:ext>
            </a:extLst>
          </p:cNvPr>
          <p:cNvGrpSpPr>
            <a:grpSpLocks/>
          </p:cNvGrpSpPr>
          <p:nvPr/>
        </p:nvGrpSpPr>
        <p:grpSpPr bwMode="auto">
          <a:xfrm>
            <a:off x="8075487" y="1200622"/>
            <a:ext cx="1937813" cy="2352483"/>
            <a:chOff x="9753689" y="1186789"/>
            <a:chExt cx="2261527" cy="2612078"/>
          </a:xfrm>
        </p:grpSpPr>
        <p:pic>
          <p:nvPicPr>
            <p:cNvPr id="62" name="Picture 25">
              <a:extLst>
                <a:ext uri="{FF2B5EF4-FFF2-40B4-BE49-F238E27FC236}">
                  <a16:creationId xmlns:a16="http://schemas.microsoft.com/office/drawing/2014/main" id="{F6235E43-B5FD-8A46-BDB3-58315E7B50F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96204" y="1186789"/>
              <a:ext cx="1919012" cy="191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Double Brace 62">
              <a:extLst>
                <a:ext uri="{FF2B5EF4-FFF2-40B4-BE49-F238E27FC236}">
                  <a16:creationId xmlns:a16="http://schemas.microsoft.com/office/drawing/2014/main" id="{6ACA2EA8-C97C-7A4F-B497-956DEAC5EB91}"/>
                </a:ext>
              </a:extLst>
            </p:cNvPr>
            <p:cNvSpPr/>
            <p:nvPr/>
          </p:nvSpPr>
          <p:spPr>
            <a:xfrm>
              <a:off x="9753689" y="2850897"/>
              <a:ext cx="1976889" cy="947970"/>
            </a:xfrm>
            <a:prstGeom prst="brace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latin typeface="Arial" panose="020B0604020202020204" pitchFamily="34" charset="0"/>
                  <a:ea typeface="Palatino" pitchFamily="2" charset="77"/>
                  <a:cs typeface="Arial" panose="020B0604020202020204" pitchFamily="34" charset="0"/>
                </a:rPr>
                <a:t>DEMO of technology</a:t>
              </a:r>
            </a:p>
          </p:txBody>
        </p:sp>
      </p:grpSp>
      <p:sp>
        <p:nvSpPr>
          <p:cNvPr id="64" name="Notched Right Arrow 63">
            <a:extLst>
              <a:ext uri="{FF2B5EF4-FFF2-40B4-BE49-F238E27FC236}">
                <a16:creationId xmlns:a16="http://schemas.microsoft.com/office/drawing/2014/main" id="{A62EB646-77BA-524B-99E9-73B1C61040F1}"/>
              </a:ext>
            </a:extLst>
          </p:cNvPr>
          <p:cNvSpPr/>
          <p:nvPr/>
        </p:nvSpPr>
        <p:spPr>
          <a:xfrm>
            <a:off x="6992243" y="1559262"/>
            <a:ext cx="1352550" cy="628650"/>
          </a:xfrm>
          <a:prstGeom prst="notchedRight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dirty="0">
              <a:latin typeface="Arial" panose="020B0604020202020204" pitchFamily="34" charset="0"/>
              <a:cs typeface="Arial" panose="020B0604020202020204" pitchFamily="34" charset="0"/>
            </a:endParaRPr>
          </a:p>
        </p:txBody>
      </p:sp>
      <p:grpSp>
        <p:nvGrpSpPr>
          <p:cNvPr id="65" name="Group 64">
            <a:extLst>
              <a:ext uri="{FF2B5EF4-FFF2-40B4-BE49-F238E27FC236}">
                <a16:creationId xmlns:a16="http://schemas.microsoft.com/office/drawing/2014/main" id="{EEE6355B-75BD-864E-B282-074DCC1A777D}"/>
              </a:ext>
            </a:extLst>
          </p:cNvPr>
          <p:cNvGrpSpPr>
            <a:grpSpLocks/>
          </p:cNvGrpSpPr>
          <p:nvPr/>
        </p:nvGrpSpPr>
        <p:grpSpPr bwMode="auto">
          <a:xfrm>
            <a:off x="8266870" y="4207559"/>
            <a:ext cx="3027363" cy="2406650"/>
            <a:chOff x="9781600" y="3788681"/>
            <a:chExt cx="3026216" cy="2406623"/>
          </a:xfrm>
        </p:grpSpPr>
        <p:pic>
          <p:nvPicPr>
            <p:cNvPr id="66" name="Picture 31">
              <a:extLst>
                <a:ext uri="{FF2B5EF4-FFF2-40B4-BE49-F238E27FC236}">
                  <a16:creationId xmlns:a16="http://schemas.microsoft.com/office/drawing/2014/main" id="{40275989-7106-3543-8CBF-37A16E50C67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81600" y="3788681"/>
              <a:ext cx="3004820" cy="1711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Double Brace 66">
              <a:extLst>
                <a:ext uri="{FF2B5EF4-FFF2-40B4-BE49-F238E27FC236}">
                  <a16:creationId xmlns:a16="http://schemas.microsoft.com/office/drawing/2014/main" id="{A39C0B44-88F8-254B-8A83-7267F2FD83F7}"/>
                </a:ext>
              </a:extLst>
            </p:cNvPr>
            <p:cNvSpPr/>
            <p:nvPr/>
          </p:nvSpPr>
          <p:spPr>
            <a:xfrm>
              <a:off x="9946637" y="5247577"/>
              <a:ext cx="2861179" cy="947727"/>
            </a:xfrm>
            <a:prstGeom prst="brace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latin typeface="Arial" panose="020B0604020202020204" pitchFamily="34" charset="0"/>
                  <a:ea typeface="Palatino" pitchFamily="2" charset="77"/>
                  <a:cs typeface="Arial" panose="020B0604020202020204" pitchFamily="34" charset="0"/>
                </a:rPr>
                <a:t>Sharing of DEMO results</a:t>
              </a:r>
            </a:p>
          </p:txBody>
        </p:sp>
      </p:grpSp>
      <p:sp>
        <p:nvSpPr>
          <p:cNvPr id="68" name="Notched Right Arrow 67">
            <a:extLst>
              <a:ext uri="{FF2B5EF4-FFF2-40B4-BE49-F238E27FC236}">
                <a16:creationId xmlns:a16="http://schemas.microsoft.com/office/drawing/2014/main" id="{9E35FBC6-B5ED-F245-8374-6367C73228F6}"/>
              </a:ext>
            </a:extLst>
          </p:cNvPr>
          <p:cNvSpPr/>
          <p:nvPr/>
        </p:nvSpPr>
        <p:spPr>
          <a:xfrm rot="5400000">
            <a:off x="9552899" y="3614889"/>
            <a:ext cx="761504" cy="628650"/>
          </a:xfrm>
          <a:prstGeom prst="notchedRight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dirty="0">
              <a:latin typeface="Arial" panose="020B0604020202020204" pitchFamily="34" charset="0"/>
              <a:cs typeface="Arial" panose="020B0604020202020204" pitchFamily="34" charset="0"/>
            </a:endParaRPr>
          </a:p>
        </p:txBody>
      </p:sp>
      <p:grpSp>
        <p:nvGrpSpPr>
          <p:cNvPr id="69" name="Group 68">
            <a:extLst>
              <a:ext uri="{FF2B5EF4-FFF2-40B4-BE49-F238E27FC236}">
                <a16:creationId xmlns:a16="http://schemas.microsoft.com/office/drawing/2014/main" id="{EC8CDB42-E486-1C4E-B7BE-39A4715F4B9C}"/>
              </a:ext>
            </a:extLst>
          </p:cNvPr>
          <p:cNvGrpSpPr>
            <a:grpSpLocks/>
          </p:cNvGrpSpPr>
          <p:nvPr/>
        </p:nvGrpSpPr>
        <p:grpSpPr bwMode="auto">
          <a:xfrm>
            <a:off x="9884502" y="1305370"/>
            <a:ext cx="2603556" cy="2278002"/>
            <a:chOff x="11697394" y="244817"/>
            <a:chExt cx="2891997" cy="2278050"/>
          </a:xfrm>
        </p:grpSpPr>
        <p:sp>
          <p:nvSpPr>
            <p:cNvPr id="70" name="Left Brace 69">
              <a:extLst>
                <a:ext uri="{FF2B5EF4-FFF2-40B4-BE49-F238E27FC236}">
                  <a16:creationId xmlns:a16="http://schemas.microsoft.com/office/drawing/2014/main" id="{D042AAEA-91A6-6C4A-8AE0-6BC9B9C13E8C}"/>
                </a:ext>
              </a:extLst>
            </p:cNvPr>
            <p:cNvSpPr/>
            <p:nvPr/>
          </p:nvSpPr>
          <p:spPr>
            <a:xfrm>
              <a:off x="11697394" y="338481"/>
              <a:ext cx="460307" cy="2184386"/>
            </a:xfrm>
            <a:prstGeom prst="leftBrace">
              <a:avLst>
                <a:gd name="adj1" fmla="val 80273"/>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71" name="TextBox 47">
              <a:extLst>
                <a:ext uri="{FF2B5EF4-FFF2-40B4-BE49-F238E27FC236}">
                  <a16:creationId xmlns:a16="http://schemas.microsoft.com/office/drawing/2014/main" id="{58D82E49-0047-8042-B58B-D7EDD3FD1411}"/>
                </a:ext>
              </a:extLst>
            </p:cNvPr>
            <p:cNvSpPr txBox="1">
              <a:spLocks noChangeArrowheads="1"/>
            </p:cNvSpPr>
            <p:nvPr/>
          </p:nvSpPr>
          <p:spPr bwMode="auto">
            <a:xfrm>
              <a:off x="12049629" y="244817"/>
              <a:ext cx="2539762" cy="226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500">
                  <a:solidFill>
                    <a:schemeClr val="tx1"/>
                  </a:solidFill>
                  <a:latin typeface="Arial" panose="020B0604020202020204" pitchFamily="34" charset="0"/>
                  <a:cs typeface="Arial" panose="020B0604020202020204" pitchFamily="34" charset="0"/>
                </a:defRPr>
              </a:lvl1pPr>
              <a:lvl2pPr>
                <a:defRPr sz="2500">
                  <a:solidFill>
                    <a:schemeClr val="tx1"/>
                  </a:solidFill>
                  <a:latin typeface="Arial" panose="020B0604020202020204" pitchFamily="34" charset="0"/>
                  <a:cs typeface="Arial" panose="020B0604020202020204" pitchFamily="34" charset="0"/>
                </a:defRPr>
              </a:lvl2pPr>
              <a:lvl3pPr>
                <a:defRPr sz="2500">
                  <a:solidFill>
                    <a:schemeClr val="tx1"/>
                  </a:solidFill>
                  <a:latin typeface="Arial" panose="020B0604020202020204" pitchFamily="34" charset="0"/>
                  <a:cs typeface="Arial" panose="020B0604020202020204" pitchFamily="34" charset="0"/>
                </a:defRPr>
              </a:lvl3pPr>
              <a:lvl4pPr>
                <a:defRPr sz="2500">
                  <a:solidFill>
                    <a:schemeClr val="tx1"/>
                  </a:solidFill>
                  <a:latin typeface="Arial" panose="020B0604020202020204" pitchFamily="34" charset="0"/>
                  <a:cs typeface="Arial" panose="020B0604020202020204" pitchFamily="34" charset="0"/>
                </a:defRPr>
              </a:lvl4pPr>
              <a:lvl5pPr>
                <a:defRPr sz="2500">
                  <a:solidFill>
                    <a:schemeClr val="tx1"/>
                  </a:solidFill>
                  <a:latin typeface="Arial" panose="020B0604020202020204" pitchFamily="34" charset="0"/>
                  <a:cs typeface="Arial" panose="020B0604020202020204" pitchFamily="34" charset="0"/>
                </a:defRPr>
              </a:lvl5pPr>
              <a:lvl6pPr marL="3068638" indent="-782638" defTabSz="1304925" eaLnBrk="0" fontAlgn="base" hangingPunct="0">
                <a:spcBef>
                  <a:spcPct val="0"/>
                </a:spcBef>
                <a:spcAft>
                  <a:spcPct val="0"/>
                </a:spcAft>
                <a:defRPr sz="2500">
                  <a:solidFill>
                    <a:schemeClr val="tx1"/>
                  </a:solidFill>
                  <a:latin typeface="Arial" panose="020B0604020202020204" pitchFamily="34" charset="0"/>
                  <a:cs typeface="Arial" panose="020B0604020202020204" pitchFamily="34" charset="0"/>
                </a:defRPr>
              </a:lvl6pPr>
              <a:lvl7pPr marL="3525838" indent="-782638" defTabSz="1304925" eaLnBrk="0" fontAlgn="base" hangingPunct="0">
                <a:spcBef>
                  <a:spcPct val="0"/>
                </a:spcBef>
                <a:spcAft>
                  <a:spcPct val="0"/>
                </a:spcAft>
                <a:defRPr sz="2500">
                  <a:solidFill>
                    <a:schemeClr val="tx1"/>
                  </a:solidFill>
                  <a:latin typeface="Arial" panose="020B0604020202020204" pitchFamily="34" charset="0"/>
                  <a:cs typeface="Arial" panose="020B0604020202020204" pitchFamily="34" charset="0"/>
                </a:defRPr>
              </a:lvl7pPr>
              <a:lvl8pPr marL="3983038" indent="-782638" defTabSz="1304925" eaLnBrk="0" fontAlgn="base" hangingPunct="0">
                <a:spcBef>
                  <a:spcPct val="0"/>
                </a:spcBef>
                <a:spcAft>
                  <a:spcPct val="0"/>
                </a:spcAft>
                <a:defRPr sz="2500">
                  <a:solidFill>
                    <a:schemeClr val="tx1"/>
                  </a:solidFill>
                  <a:latin typeface="Arial" panose="020B0604020202020204" pitchFamily="34" charset="0"/>
                  <a:cs typeface="Arial" panose="020B0604020202020204" pitchFamily="34" charset="0"/>
                </a:defRPr>
              </a:lvl8pPr>
              <a:lvl9pPr marL="4440238" indent="-782638" defTabSz="1304925" eaLnBrk="0" fontAlgn="base" hangingPunct="0">
                <a:spcBef>
                  <a:spcPct val="0"/>
                </a:spcBef>
                <a:spcAft>
                  <a:spcPct val="0"/>
                </a:spcAft>
                <a:defRPr sz="2500">
                  <a:solidFill>
                    <a:schemeClr val="tx1"/>
                  </a:solidFill>
                  <a:latin typeface="Arial" panose="020B0604020202020204" pitchFamily="34" charset="0"/>
                  <a:cs typeface="Arial" panose="020B0604020202020204" pitchFamily="34" charset="0"/>
                </a:defRPr>
              </a:lvl9pPr>
            </a:lstStyle>
            <a:p>
              <a:pPr marL="182563" indent="-182563">
                <a:lnSpc>
                  <a:spcPct val="150000"/>
                </a:lnSpc>
                <a:buFont typeface="Arial" panose="020B0604020202020204" pitchFamily="34" charset="0"/>
                <a:buChar char="•"/>
              </a:pPr>
              <a:r>
                <a:rPr lang="en-US" altLang="en-US" sz="1600" b="1" dirty="0"/>
                <a:t>ESCO mode</a:t>
              </a:r>
            </a:p>
            <a:p>
              <a:pPr marL="182563" indent="-182563">
                <a:lnSpc>
                  <a:spcPct val="150000"/>
                </a:lnSpc>
                <a:buFont typeface="Arial" panose="020B0604020202020204" pitchFamily="34" charset="0"/>
                <a:buChar char="•"/>
              </a:pPr>
              <a:r>
                <a:rPr lang="en-US" altLang="en-US" sz="1600" b="1" dirty="0"/>
                <a:t>Baseline &amp; M&amp;V</a:t>
              </a:r>
            </a:p>
            <a:p>
              <a:pPr marL="182563" indent="-182563">
                <a:lnSpc>
                  <a:spcPct val="150000"/>
                </a:lnSpc>
                <a:buFont typeface="Arial" panose="020B0604020202020204" pitchFamily="34" charset="0"/>
                <a:buChar char="•"/>
              </a:pPr>
              <a:r>
                <a:rPr lang="en-US" altLang="en-US" sz="1600" b="1" dirty="0">
                  <a:solidFill>
                    <a:srgbClr val="FF0000"/>
                  </a:solidFill>
                </a:rPr>
                <a:t>Agreement</a:t>
              </a:r>
            </a:p>
            <a:p>
              <a:pPr marL="182563" indent="-182563">
                <a:lnSpc>
                  <a:spcPct val="150000"/>
                </a:lnSpc>
                <a:buFont typeface="Arial" panose="020B0604020202020204" pitchFamily="34" charset="0"/>
                <a:buChar char="•"/>
              </a:pPr>
              <a:r>
                <a:rPr lang="en-US" altLang="en-US" sz="1600" b="1" dirty="0"/>
                <a:t>Documenting and videography</a:t>
              </a:r>
            </a:p>
            <a:p>
              <a:pPr marL="182563" indent="-182563">
                <a:lnSpc>
                  <a:spcPct val="150000"/>
                </a:lnSpc>
                <a:buFont typeface="Arial" panose="020B0604020202020204" pitchFamily="34" charset="0"/>
                <a:buChar char="•"/>
              </a:pPr>
              <a:r>
                <a:rPr lang="en-US" altLang="en-US" sz="1600" b="1" dirty="0">
                  <a:solidFill>
                    <a:srgbClr val="00B050"/>
                  </a:solidFill>
                </a:rPr>
                <a:t>Repayment</a:t>
              </a:r>
            </a:p>
          </p:txBody>
        </p:sp>
      </p:grpSp>
      <p:pic>
        <p:nvPicPr>
          <p:cNvPr id="72" name="Picture 71">
            <a:extLst>
              <a:ext uri="{FF2B5EF4-FFF2-40B4-BE49-F238E27FC236}">
                <a16:creationId xmlns:a16="http://schemas.microsoft.com/office/drawing/2014/main" id="{C70DBEC8-ED04-3845-B627-CC489025A3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87959" y="6228701"/>
            <a:ext cx="673100"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72">
            <a:extLst>
              <a:ext uri="{FF2B5EF4-FFF2-40B4-BE49-F238E27FC236}">
                <a16:creationId xmlns:a16="http://schemas.microsoft.com/office/drawing/2014/main" id="{9C598BC8-296C-4D4A-A2BF-AC00041244D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94287" y="6319258"/>
            <a:ext cx="67468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73">
            <a:extLst>
              <a:ext uri="{FF2B5EF4-FFF2-40B4-BE49-F238E27FC236}">
                <a16:creationId xmlns:a16="http://schemas.microsoft.com/office/drawing/2014/main" id="{5422DC12-A8C3-8244-9A17-D403A64AE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85595" y="4284074"/>
            <a:ext cx="674687"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74">
            <a:extLst>
              <a:ext uri="{FF2B5EF4-FFF2-40B4-BE49-F238E27FC236}">
                <a16:creationId xmlns:a16="http://schemas.microsoft.com/office/drawing/2014/main" id="{5A856741-81CA-A740-85B6-E96E1806CC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87761" y="4336522"/>
            <a:ext cx="674688"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Notched Right Arrow 75">
            <a:extLst>
              <a:ext uri="{FF2B5EF4-FFF2-40B4-BE49-F238E27FC236}">
                <a16:creationId xmlns:a16="http://schemas.microsoft.com/office/drawing/2014/main" id="{02105692-EC50-2341-8FA8-EED1BD6958F3}"/>
              </a:ext>
            </a:extLst>
          </p:cNvPr>
          <p:cNvSpPr/>
          <p:nvPr/>
        </p:nvSpPr>
        <p:spPr>
          <a:xfrm rot="10800000">
            <a:off x="6752394" y="5137496"/>
            <a:ext cx="1352550" cy="628650"/>
          </a:xfrm>
          <a:prstGeom prst="notchedRight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dirty="0">
              <a:latin typeface="Arial" panose="020B0604020202020204" pitchFamily="34" charset="0"/>
              <a:cs typeface="Arial" panose="020B0604020202020204" pitchFamily="34" charset="0"/>
            </a:endParaRPr>
          </a:p>
        </p:txBody>
      </p:sp>
      <p:grpSp>
        <p:nvGrpSpPr>
          <p:cNvPr id="77" name="Group 76">
            <a:extLst>
              <a:ext uri="{FF2B5EF4-FFF2-40B4-BE49-F238E27FC236}">
                <a16:creationId xmlns:a16="http://schemas.microsoft.com/office/drawing/2014/main" id="{7BE8557F-7A58-B240-B50F-58107730AFCA}"/>
              </a:ext>
            </a:extLst>
          </p:cNvPr>
          <p:cNvGrpSpPr>
            <a:grpSpLocks/>
          </p:cNvGrpSpPr>
          <p:nvPr/>
        </p:nvGrpSpPr>
        <p:grpSpPr bwMode="auto">
          <a:xfrm>
            <a:off x="3579345" y="3941229"/>
            <a:ext cx="3309626" cy="2738631"/>
            <a:chOff x="3963072" y="5225891"/>
            <a:chExt cx="3308270" cy="2738678"/>
          </a:xfrm>
        </p:grpSpPr>
        <p:grpSp>
          <p:nvGrpSpPr>
            <p:cNvPr id="78" name="Group 74">
              <a:extLst>
                <a:ext uri="{FF2B5EF4-FFF2-40B4-BE49-F238E27FC236}">
                  <a16:creationId xmlns:a16="http://schemas.microsoft.com/office/drawing/2014/main" id="{1D576624-51FB-904E-A613-30CAAD0D595D}"/>
                </a:ext>
              </a:extLst>
            </p:cNvPr>
            <p:cNvGrpSpPr>
              <a:grpSpLocks/>
            </p:cNvGrpSpPr>
            <p:nvPr/>
          </p:nvGrpSpPr>
          <p:grpSpPr bwMode="auto">
            <a:xfrm>
              <a:off x="3963072" y="5225891"/>
              <a:ext cx="2013105" cy="2442938"/>
              <a:chOff x="3963072" y="5225891"/>
              <a:chExt cx="2013105" cy="2442938"/>
            </a:xfrm>
          </p:grpSpPr>
          <p:pic>
            <p:nvPicPr>
              <p:cNvPr id="80" name="Picture 56">
                <a:extLst>
                  <a:ext uri="{FF2B5EF4-FFF2-40B4-BE49-F238E27FC236}">
                    <a16:creationId xmlns:a16="http://schemas.microsoft.com/office/drawing/2014/main" id="{71792BDF-B3A8-EA44-90CE-BD7BCA97FE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7843" y="6506881"/>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58">
                <a:extLst>
                  <a:ext uri="{FF2B5EF4-FFF2-40B4-BE49-F238E27FC236}">
                    <a16:creationId xmlns:a16="http://schemas.microsoft.com/office/drawing/2014/main" id="{B69C6EFC-F69C-4941-BFED-033E44818A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8394" y="6028105"/>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59">
                <a:extLst>
                  <a:ext uri="{FF2B5EF4-FFF2-40B4-BE49-F238E27FC236}">
                    <a16:creationId xmlns:a16="http://schemas.microsoft.com/office/drawing/2014/main" id="{D76DFECA-3621-064A-949A-0DCE690AC7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3072" y="7096323"/>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60">
                <a:extLst>
                  <a:ext uri="{FF2B5EF4-FFF2-40B4-BE49-F238E27FC236}">
                    <a16:creationId xmlns:a16="http://schemas.microsoft.com/office/drawing/2014/main" id="{5AA68342-E5BB-A449-853B-27ED977CA0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6045" y="6433259"/>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61">
                <a:extLst>
                  <a:ext uri="{FF2B5EF4-FFF2-40B4-BE49-F238E27FC236}">
                    <a16:creationId xmlns:a16="http://schemas.microsoft.com/office/drawing/2014/main" id="{26F0D7F4-86DA-DE47-9F9D-C8DD7625C8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3073" y="5225891"/>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62">
                <a:extLst>
                  <a:ext uri="{FF2B5EF4-FFF2-40B4-BE49-F238E27FC236}">
                    <a16:creationId xmlns:a16="http://schemas.microsoft.com/office/drawing/2014/main" id="{24BDD032-BCA0-E447-84E4-F4444A69BE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3073" y="5770195"/>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63">
                <a:extLst>
                  <a:ext uri="{FF2B5EF4-FFF2-40B4-BE49-F238E27FC236}">
                    <a16:creationId xmlns:a16="http://schemas.microsoft.com/office/drawing/2014/main" id="{0B9AF7F7-3A27-D646-A347-06BE1BE8A0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7696" y="5602843"/>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67">
                <a:extLst>
                  <a:ext uri="{FF2B5EF4-FFF2-40B4-BE49-F238E27FC236}">
                    <a16:creationId xmlns:a16="http://schemas.microsoft.com/office/drawing/2014/main" id="{09065795-8A5C-A544-BA43-6D5FB6BF55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1253" y="6506881"/>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68">
                <a:extLst>
                  <a:ext uri="{FF2B5EF4-FFF2-40B4-BE49-F238E27FC236}">
                    <a16:creationId xmlns:a16="http://schemas.microsoft.com/office/drawing/2014/main" id="{305D0028-F3E2-7C40-B3C5-3DC24B1154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1804" y="6028105"/>
                <a:ext cx="674373" cy="5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9" name="Double Brace 78">
              <a:extLst>
                <a:ext uri="{FF2B5EF4-FFF2-40B4-BE49-F238E27FC236}">
                  <a16:creationId xmlns:a16="http://schemas.microsoft.com/office/drawing/2014/main" id="{FDC6B2F5-D932-5148-AE21-548427F76833}"/>
                </a:ext>
              </a:extLst>
            </p:cNvPr>
            <p:cNvSpPr/>
            <p:nvPr/>
          </p:nvSpPr>
          <p:spPr>
            <a:xfrm>
              <a:off x="4736151" y="7124462"/>
              <a:ext cx="2535191" cy="840107"/>
            </a:xfrm>
            <a:prstGeom prst="brace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2000" dirty="0">
                  <a:latin typeface="Arial" panose="020B0604020202020204" pitchFamily="34" charset="0"/>
                  <a:ea typeface="Palatino" pitchFamily="2" charset="77"/>
                  <a:cs typeface="Arial" panose="020B0604020202020204" pitchFamily="34" charset="0"/>
                </a:rPr>
                <a:t>Upscaling of the project</a:t>
              </a:r>
            </a:p>
          </p:txBody>
        </p:sp>
      </p:grpSp>
      <p:sp>
        <p:nvSpPr>
          <p:cNvPr id="90" name="Double Brace 89">
            <a:extLst>
              <a:ext uri="{FF2B5EF4-FFF2-40B4-BE49-F238E27FC236}">
                <a16:creationId xmlns:a16="http://schemas.microsoft.com/office/drawing/2014/main" id="{401426D8-6798-DC49-A9DF-D15C82232E04}"/>
              </a:ext>
            </a:extLst>
          </p:cNvPr>
          <p:cNvSpPr/>
          <p:nvPr/>
        </p:nvSpPr>
        <p:spPr>
          <a:xfrm>
            <a:off x="341742" y="5264908"/>
            <a:ext cx="3114438" cy="947738"/>
          </a:xfrm>
          <a:prstGeom prst="brace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342900" indent="-342900">
              <a:buFont typeface="Arial" panose="020B0604020202020204" pitchFamily="34" charset="0"/>
              <a:buChar char="•"/>
              <a:defRPr/>
            </a:pPr>
            <a:r>
              <a:rPr lang="en-US" sz="1600" dirty="0">
                <a:latin typeface="Arial" panose="020B0604020202020204" pitchFamily="34" charset="0"/>
                <a:ea typeface="Palatino" pitchFamily="2" charset="77"/>
                <a:cs typeface="Arial" panose="020B0604020202020204" pitchFamily="34" charset="0"/>
              </a:rPr>
              <a:t>Bulk procurement</a:t>
            </a:r>
          </a:p>
          <a:p>
            <a:pPr marL="342900" indent="-342900">
              <a:buFont typeface="Arial" panose="020B0604020202020204" pitchFamily="34" charset="0"/>
              <a:buChar char="•"/>
              <a:defRPr/>
            </a:pPr>
            <a:r>
              <a:rPr lang="en-US" sz="1600" dirty="0">
                <a:latin typeface="Arial" panose="020B0604020202020204" pitchFamily="34" charset="0"/>
                <a:ea typeface="Palatino" pitchFamily="2" charset="77"/>
                <a:cs typeface="Arial" panose="020B0604020202020204" pitchFamily="34" charset="0"/>
              </a:rPr>
              <a:t>Economic of Scale </a:t>
            </a:r>
          </a:p>
          <a:p>
            <a:pPr marL="342900" indent="-342900">
              <a:buFont typeface="Arial" panose="020B0604020202020204" pitchFamily="34" charset="0"/>
              <a:buChar char="•"/>
              <a:defRPr/>
            </a:pPr>
            <a:r>
              <a:rPr lang="en-US" sz="1600" dirty="0">
                <a:latin typeface="Arial" panose="020B0604020202020204" pitchFamily="34" charset="0"/>
                <a:ea typeface="Palatino" pitchFamily="2" charset="77"/>
                <a:cs typeface="Arial" panose="020B0604020202020204" pitchFamily="34" charset="0"/>
              </a:rPr>
              <a:t>Implementation and vendor management</a:t>
            </a:r>
          </a:p>
        </p:txBody>
      </p:sp>
      <p:pic>
        <p:nvPicPr>
          <p:cNvPr id="92" name="Picture 91"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06721" y="60292"/>
            <a:ext cx="706582" cy="706582"/>
          </a:xfrm>
          <a:prstGeom prst="rect">
            <a:avLst/>
          </a:prstGeom>
          <a:noFill/>
          <a:ln>
            <a:noFill/>
          </a:ln>
        </p:spPr>
      </p:pic>
    </p:spTree>
    <p:extLst>
      <p:ext uri="{BB962C8B-B14F-4D97-AF65-F5344CB8AC3E}">
        <p14:creationId xmlns:p14="http://schemas.microsoft.com/office/powerpoint/2010/main" val="4074868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4944"/>
            <a:ext cx="12496490" cy="1095375"/>
          </a:xfrm>
          <a:prstGeom prst="rect">
            <a:avLst/>
          </a:prstGeom>
        </p:spPr>
      </p:pic>
      <p:graphicFrame>
        <p:nvGraphicFramePr>
          <p:cNvPr id="8" name="Diagram 7">
            <a:extLst>
              <a:ext uri="{FF2B5EF4-FFF2-40B4-BE49-F238E27FC236}">
                <a16:creationId xmlns:a16="http://schemas.microsoft.com/office/drawing/2014/main" id="{D080C7EF-224B-0383-2470-686C084F6B3B}"/>
              </a:ext>
            </a:extLst>
          </p:cNvPr>
          <p:cNvGraphicFramePr/>
          <p:nvPr>
            <p:extLst>
              <p:ext uri="{D42A27DB-BD31-4B8C-83A1-F6EECF244321}">
                <p14:modId xmlns:p14="http://schemas.microsoft.com/office/powerpoint/2010/main" val="1142281172"/>
              </p:ext>
            </p:extLst>
          </p:nvPr>
        </p:nvGraphicFramePr>
        <p:xfrm>
          <a:off x="1271587" y="1124529"/>
          <a:ext cx="9648826" cy="5287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aphic 3" descr="Aspiration with solid fill">
            <a:extLst>
              <a:ext uri="{FF2B5EF4-FFF2-40B4-BE49-F238E27FC236}">
                <a16:creationId xmlns:a16="http://schemas.microsoft.com/office/drawing/2014/main" id="{5532FF54-D9E9-0F84-1832-6847EE6CFA9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10744200" y="4724937"/>
            <a:ext cx="1447800" cy="1447800"/>
          </a:xfrm>
          <a:prstGeom prst="rect">
            <a:avLst/>
          </a:prstGeom>
        </p:spPr>
      </p:pic>
      <p:pic>
        <p:nvPicPr>
          <p:cNvPr id="10" name="Graphic 9" descr="Group brainstorm outline">
            <a:extLst>
              <a:ext uri="{FF2B5EF4-FFF2-40B4-BE49-F238E27FC236}">
                <a16:creationId xmlns:a16="http://schemas.microsoft.com/office/drawing/2014/main" id="{EB8696D7-4BC2-9A64-71F5-FA370020249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26504" y="1207821"/>
            <a:ext cx="1376353" cy="1376353"/>
          </a:xfrm>
          <a:prstGeom prst="rect">
            <a:avLst/>
          </a:prstGeom>
        </p:spPr>
      </p:pic>
      <p:pic>
        <p:nvPicPr>
          <p:cNvPr id="12" name="Graphic 11" descr="Work from home desk with solid fill">
            <a:extLst>
              <a:ext uri="{FF2B5EF4-FFF2-40B4-BE49-F238E27FC236}">
                <a16:creationId xmlns:a16="http://schemas.microsoft.com/office/drawing/2014/main" id="{A2CC0E5F-172B-E2C5-1673-8D6F1F15EA3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48957" y="3126658"/>
            <a:ext cx="1222629" cy="1222629"/>
          </a:xfrm>
          <a:prstGeom prst="rect">
            <a:avLst/>
          </a:prstGeom>
        </p:spPr>
      </p:pic>
      <p:pic>
        <p:nvPicPr>
          <p:cNvPr id="16" name="Picture 15" descr="Icon&#10;&#10;Description automatically generated">
            <a:extLst>
              <a:ext uri="{FF2B5EF4-FFF2-40B4-BE49-F238E27FC236}">
                <a16:creationId xmlns:a16="http://schemas.microsoft.com/office/drawing/2014/main" id="{4B91AA06-3D2E-3FBB-2983-A6A144104DB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18364" y="4927865"/>
            <a:ext cx="937112" cy="1531745"/>
          </a:xfrm>
          <a:prstGeom prst="rect">
            <a:avLst/>
          </a:prstGeom>
        </p:spPr>
      </p:pic>
      <p:pic>
        <p:nvPicPr>
          <p:cNvPr id="20" name="Picture 19">
            <a:extLst>
              <a:ext uri="{FF2B5EF4-FFF2-40B4-BE49-F238E27FC236}">
                <a16:creationId xmlns:a16="http://schemas.microsoft.com/office/drawing/2014/main" id="{C007BFA1-1C56-35DE-CED2-94E5C5BFADAB}"/>
              </a:ext>
            </a:extLst>
          </p:cNvPr>
          <p:cNvPicPr>
            <a:picLocks noChangeAspect="1"/>
          </p:cNvPicPr>
          <p:nvPr/>
        </p:nvPicPr>
        <p:blipFill>
          <a:blip r:embed="rId15"/>
          <a:stretch>
            <a:fillRect/>
          </a:stretch>
        </p:blipFill>
        <p:spPr>
          <a:xfrm>
            <a:off x="11166519" y="1413949"/>
            <a:ext cx="779374" cy="964096"/>
          </a:xfrm>
          <a:prstGeom prst="rect">
            <a:avLst/>
          </a:prstGeom>
        </p:spPr>
      </p:pic>
      <p:pic>
        <p:nvPicPr>
          <p:cNvPr id="6" name="Graphic 5" descr="Signature outline">
            <a:extLst>
              <a:ext uri="{FF2B5EF4-FFF2-40B4-BE49-F238E27FC236}">
                <a16:creationId xmlns:a16="http://schemas.microsoft.com/office/drawing/2014/main" id="{53BA8480-654F-1FFA-25B0-91BA9AA90926}"/>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 xmlns:asvg="http://schemas.microsoft.com/office/drawing/2016/SVG/main" r:embed="rId17"/>
              </a:ext>
            </a:extLst>
          </a:blip>
          <a:stretch>
            <a:fillRect/>
          </a:stretch>
        </p:blipFill>
        <p:spPr>
          <a:xfrm>
            <a:off x="11010900" y="3261540"/>
            <a:ext cx="964096" cy="964096"/>
          </a:xfrm>
          <a:prstGeom prst="rect">
            <a:avLst/>
          </a:prstGeom>
        </p:spPr>
      </p:pic>
      <p:pic>
        <p:nvPicPr>
          <p:cNvPr id="15" name="Picture 14">
            <a:extLst>
              <a:ext uri="{FF2B5EF4-FFF2-40B4-BE49-F238E27FC236}">
                <a16:creationId xmlns:a16="http://schemas.microsoft.com/office/drawing/2014/main" id="{B01F8634-22BA-6833-D781-2DAFCB9515D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14" name="TextBox 13"/>
          <p:cNvSpPr txBox="1"/>
          <p:nvPr/>
        </p:nvSpPr>
        <p:spPr>
          <a:xfrm>
            <a:off x="-61644" y="228265"/>
            <a:ext cx="8137133" cy="553998"/>
          </a:xfrm>
          <a:prstGeom prst="rect">
            <a:avLst/>
          </a:prstGeom>
          <a:noFill/>
        </p:spPr>
        <p:txBody>
          <a:bodyPr wrap="square" rtlCol="0">
            <a:spAutoFit/>
          </a:bodyPr>
          <a:lstStyle/>
          <a:p>
            <a:pPr>
              <a:buClr>
                <a:srgbClr val="00B0F0"/>
              </a:buClr>
              <a:buSzPct val="100000"/>
            </a:pPr>
            <a:r>
              <a:rPr lang="en-US" sz="3000" b="1" dirty="0">
                <a:solidFill>
                  <a:schemeClr val="bg1"/>
                </a:solidFill>
                <a:latin typeface="Arial" panose="020B0604020202020204" pitchFamily="34" charset="0"/>
                <a:cs typeface="Arial" panose="020B0604020202020204" pitchFamily="34" charset="0"/>
              </a:rPr>
              <a:t>Implementation Methodology</a:t>
            </a:r>
          </a:p>
        </p:txBody>
      </p:sp>
      <p:pic>
        <p:nvPicPr>
          <p:cNvPr id="19" name="Picture 18"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206721" y="60292"/>
            <a:ext cx="706582" cy="706582"/>
          </a:xfrm>
          <a:prstGeom prst="rect">
            <a:avLst/>
          </a:prstGeom>
          <a:noFill/>
          <a:ln>
            <a:noFill/>
          </a:ln>
        </p:spPr>
      </p:pic>
    </p:spTree>
    <p:extLst>
      <p:ext uri="{BB962C8B-B14F-4D97-AF65-F5344CB8AC3E}">
        <p14:creationId xmlns:p14="http://schemas.microsoft.com/office/powerpoint/2010/main" val="2130068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4" y="-50165"/>
            <a:ext cx="12496490" cy="1095375"/>
          </a:xfrm>
          <a:prstGeom prst="rect">
            <a:avLst/>
          </a:prstGeom>
        </p:spPr>
      </p:pic>
      <p:sp>
        <p:nvSpPr>
          <p:cNvPr id="13" name="TextBox 12"/>
          <p:cNvSpPr txBox="1"/>
          <p:nvPr/>
        </p:nvSpPr>
        <p:spPr>
          <a:xfrm>
            <a:off x="326174" y="237405"/>
            <a:ext cx="7385841"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Technology Selection Criteria</a:t>
            </a:r>
          </a:p>
        </p:txBody>
      </p:sp>
      <p:graphicFrame>
        <p:nvGraphicFramePr>
          <p:cNvPr id="4" name="Table 3">
            <a:extLst>
              <a:ext uri="{FF2B5EF4-FFF2-40B4-BE49-F238E27FC236}">
                <a16:creationId xmlns:a16="http://schemas.microsoft.com/office/drawing/2014/main" id="{99A877A9-3188-0854-5D99-A41DC3B00FA4}"/>
              </a:ext>
            </a:extLst>
          </p:cNvPr>
          <p:cNvGraphicFramePr>
            <a:graphicFrameLocks noGrp="1"/>
          </p:cNvGraphicFramePr>
          <p:nvPr>
            <p:extLst>
              <p:ext uri="{D42A27DB-BD31-4B8C-83A1-F6EECF244321}">
                <p14:modId xmlns:p14="http://schemas.microsoft.com/office/powerpoint/2010/main" val="2890871858"/>
              </p:ext>
            </p:extLst>
          </p:nvPr>
        </p:nvGraphicFramePr>
        <p:xfrm>
          <a:off x="823092" y="1069110"/>
          <a:ext cx="10772560" cy="5439368"/>
        </p:xfrm>
        <a:graphic>
          <a:graphicData uri="http://schemas.openxmlformats.org/drawingml/2006/table">
            <a:tbl>
              <a:tblPr firstRow="1" firstCol="1" bandRow="1">
                <a:tableStyleId>{7DF18680-E054-41AD-8BC1-D1AEF772440D}</a:tableStyleId>
              </a:tblPr>
              <a:tblGrid>
                <a:gridCol w="615041">
                  <a:extLst>
                    <a:ext uri="{9D8B030D-6E8A-4147-A177-3AD203B41FA5}">
                      <a16:colId xmlns:a16="http://schemas.microsoft.com/office/drawing/2014/main" val="1009047804"/>
                    </a:ext>
                  </a:extLst>
                </a:gridCol>
                <a:gridCol w="1914667">
                  <a:extLst>
                    <a:ext uri="{9D8B030D-6E8A-4147-A177-3AD203B41FA5}">
                      <a16:colId xmlns:a16="http://schemas.microsoft.com/office/drawing/2014/main" val="1740440198"/>
                    </a:ext>
                  </a:extLst>
                </a:gridCol>
                <a:gridCol w="3688906">
                  <a:extLst>
                    <a:ext uri="{9D8B030D-6E8A-4147-A177-3AD203B41FA5}">
                      <a16:colId xmlns:a16="http://schemas.microsoft.com/office/drawing/2014/main" val="3355332161"/>
                    </a:ext>
                  </a:extLst>
                </a:gridCol>
                <a:gridCol w="3274636">
                  <a:extLst>
                    <a:ext uri="{9D8B030D-6E8A-4147-A177-3AD203B41FA5}">
                      <a16:colId xmlns:a16="http://schemas.microsoft.com/office/drawing/2014/main" val="2853011821"/>
                    </a:ext>
                  </a:extLst>
                </a:gridCol>
                <a:gridCol w="1279310">
                  <a:extLst>
                    <a:ext uri="{9D8B030D-6E8A-4147-A177-3AD203B41FA5}">
                      <a16:colId xmlns:a16="http://schemas.microsoft.com/office/drawing/2014/main" val="1891905524"/>
                    </a:ext>
                  </a:extLst>
                </a:gridCol>
              </a:tblGrid>
              <a:tr h="344721">
                <a:tc gridSpan="5">
                  <a:txBody>
                    <a:bodyPr/>
                    <a:lstStyle/>
                    <a:p>
                      <a:pPr algn="ctr">
                        <a:lnSpc>
                          <a:spcPct val="115000"/>
                        </a:lnSpc>
                        <a:spcAft>
                          <a:spcPts val="1000"/>
                        </a:spcAft>
                      </a:pPr>
                      <a:r>
                        <a:rPr lang="en-US" sz="1800" dirty="0">
                          <a:effectLst/>
                          <a:latin typeface="+mn-lt"/>
                        </a:rPr>
                        <a:t>Technology Selection Criteria</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161462180"/>
                  </a:ext>
                </a:extLst>
              </a:tr>
              <a:tr h="763244">
                <a:tc>
                  <a:txBody>
                    <a:bodyPr/>
                    <a:lstStyle/>
                    <a:p>
                      <a:pPr algn="ctr">
                        <a:lnSpc>
                          <a:spcPct val="115000"/>
                        </a:lnSpc>
                        <a:spcAft>
                          <a:spcPts val="1000"/>
                        </a:spcAft>
                      </a:pPr>
                      <a:r>
                        <a:rPr lang="en-US" sz="1800" b="1" dirty="0">
                          <a:effectLst/>
                          <a:latin typeface="+mn-lt"/>
                        </a:rPr>
                        <a:t>S. No.</a:t>
                      </a:r>
                      <a:endParaRPr lang="en-IN" sz="18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US" sz="1800" b="1" dirty="0">
                          <a:effectLst/>
                          <a:latin typeface="+mn-lt"/>
                        </a:rPr>
                        <a:t>Criteria</a:t>
                      </a:r>
                      <a:endParaRPr lang="en-IN" sz="18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b="1" dirty="0">
                          <a:effectLst/>
                          <a:latin typeface="+mn-lt"/>
                        </a:rPr>
                        <a:t>Sub Criteria</a:t>
                      </a:r>
                      <a:endParaRPr lang="en-IN" sz="18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US" sz="1800" b="1" dirty="0">
                          <a:effectLst/>
                          <a:latin typeface="+mn-lt"/>
                        </a:rPr>
                        <a:t>Minimum Qualifying Criteria</a:t>
                      </a:r>
                      <a:endParaRPr lang="en-IN" sz="18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US" sz="1800" b="1" dirty="0">
                          <a:effectLst/>
                          <a:latin typeface="+mn-lt"/>
                          <a:ea typeface="Times New Roman" panose="02020603050405020304" pitchFamily="18" charset="0"/>
                          <a:cs typeface="Times New Roman" panose="02020603050405020304" pitchFamily="18" charset="0"/>
                        </a:rPr>
                        <a:t>Priority</a:t>
                      </a:r>
                      <a:endParaRPr lang="en-IN" sz="1800" b="1"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81962136"/>
                  </a:ext>
                </a:extLst>
              </a:tr>
              <a:tr h="763244">
                <a:tc>
                  <a:txBody>
                    <a:bodyPr/>
                    <a:lstStyle/>
                    <a:p>
                      <a:pPr algn="ctr">
                        <a:lnSpc>
                          <a:spcPct val="115000"/>
                        </a:lnSpc>
                        <a:spcAft>
                          <a:spcPts val="1000"/>
                        </a:spcAft>
                      </a:pPr>
                      <a:r>
                        <a:rPr lang="en-US" sz="1800" dirty="0">
                          <a:effectLst/>
                          <a:latin typeface="+mn-lt"/>
                        </a:rPr>
                        <a:t>1</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Energy Efficiency/ Generation</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 Improvement over baseline consumption of the project boundary (not plant level)</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US" sz="1800" dirty="0">
                          <a:effectLst/>
                          <a:latin typeface="+mn-lt"/>
                        </a:rPr>
                        <a:t>10% or above</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US" sz="1800" dirty="0">
                          <a:effectLst/>
                          <a:latin typeface="+mn-lt"/>
                          <a:ea typeface="Times New Roman" panose="02020603050405020304" pitchFamily="18" charset="0"/>
                          <a:cs typeface="Times New Roman" panose="02020603050405020304" pitchFamily="18" charset="0"/>
                        </a:rPr>
                        <a:t>Mandatory</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96080412"/>
                  </a:ext>
                </a:extLst>
              </a:tr>
              <a:tr h="503764">
                <a:tc>
                  <a:txBody>
                    <a:bodyPr/>
                    <a:lstStyle/>
                    <a:p>
                      <a:pPr algn="ctr">
                        <a:lnSpc>
                          <a:spcPct val="115000"/>
                        </a:lnSpc>
                        <a:spcAft>
                          <a:spcPts val="1000"/>
                        </a:spcAft>
                      </a:pPr>
                      <a:r>
                        <a:rPr lang="en-US" sz="1800">
                          <a:effectLst/>
                          <a:latin typeface="+mn-lt"/>
                        </a:rPr>
                        <a:t>2</a:t>
                      </a:r>
                      <a:endParaRPr lang="en-IN"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Financial Viability</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Payback Period (PBP)</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US" sz="1800" dirty="0">
                          <a:effectLst/>
                          <a:latin typeface="+mn-lt"/>
                        </a:rPr>
                        <a:t>less than 3 years</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US" sz="1800" dirty="0">
                          <a:effectLst/>
                          <a:latin typeface="+mn-lt"/>
                          <a:ea typeface="Times New Roman" panose="02020603050405020304" pitchFamily="18" charset="0"/>
                          <a:cs typeface="Times New Roman" panose="02020603050405020304" pitchFamily="18" charset="0"/>
                        </a:rPr>
                        <a:t>Mandatory</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20078866"/>
                  </a:ext>
                </a:extLst>
              </a:tr>
              <a:tr h="503764">
                <a:tc>
                  <a:txBody>
                    <a:bodyPr/>
                    <a:lstStyle/>
                    <a:p>
                      <a:pPr algn="ctr">
                        <a:lnSpc>
                          <a:spcPct val="115000"/>
                        </a:lnSpc>
                        <a:spcAft>
                          <a:spcPts val="1000"/>
                        </a:spcAft>
                      </a:pPr>
                      <a:r>
                        <a:rPr lang="en-GB" sz="1800">
                          <a:effectLst/>
                          <a:latin typeface="+mn-lt"/>
                        </a:rPr>
                        <a:t>3</a:t>
                      </a:r>
                      <a:endParaRPr lang="en-IN"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Replicability</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  of DCs to accept within the sector</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US" sz="1800" dirty="0">
                          <a:effectLst/>
                          <a:latin typeface="+mn-lt"/>
                        </a:rPr>
                        <a:t>25% of the targeted sector</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rowSpan="4">
                  <a:txBody>
                    <a:bodyPr/>
                    <a:lstStyle/>
                    <a:p>
                      <a:pPr algn="ctr">
                        <a:lnSpc>
                          <a:spcPct val="115000"/>
                        </a:lnSpc>
                        <a:spcAft>
                          <a:spcPts val="1000"/>
                        </a:spcAft>
                      </a:pPr>
                      <a:r>
                        <a:rPr lang="en-US" sz="1800" dirty="0">
                          <a:effectLst/>
                          <a:latin typeface="+mn-lt"/>
                          <a:ea typeface="Times New Roman" panose="02020603050405020304" pitchFamily="18" charset="0"/>
                          <a:cs typeface="Times New Roman" panose="02020603050405020304" pitchFamily="18" charset="0"/>
                        </a:rPr>
                        <a:t>Any two shall be met</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02795493"/>
                  </a:ext>
                </a:extLst>
              </a:tr>
              <a:tr h="344721">
                <a:tc>
                  <a:txBody>
                    <a:bodyPr/>
                    <a:lstStyle/>
                    <a:p>
                      <a:pPr algn="ctr">
                        <a:lnSpc>
                          <a:spcPct val="115000"/>
                        </a:lnSpc>
                        <a:spcAft>
                          <a:spcPts val="1000"/>
                        </a:spcAft>
                      </a:pPr>
                      <a:r>
                        <a:rPr lang="en-US" sz="1800">
                          <a:effectLst/>
                          <a:latin typeface="+mn-lt"/>
                        </a:rPr>
                        <a:t>4</a:t>
                      </a:r>
                      <a:endParaRPr lang="en-IN"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Availability</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At least 3 technology providers</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US" sz="1800" dirty="0">
                          <a:effectLst/>
                          <a:latin typeface="+mn-lt"/>
                        </a:rPr>
                        <a:t>Yes</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vMerge="1">
                  <a:txBody>
                    <a:bodyPr/>
                    <a:lstStyle/>
                    <a:p>
                      <a:pPr algn="l">
                        <a:lnSpc>
                          <a:spcPct val="115000"/>
                        </a:lnSpc>
                        <a:spcAft>
                          <a:spcPts val="1000"/>
                        </a:spcAft>
                      </a:pPr>
                      <a:endParaRPr lang="en-IN" sz="14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92759286"/>
                  </a:ext>
                </a:extLst>
              </a:tr>
              <a:tr h="1438898">
                <a:tc>
                  <a:txBody>
                    <a:bodyPr/>
                    <a:lstStyle/>
                    <a:p>
                      <a:pPr algn="ctr">
                        <a:lnSpc>
                          <a:spcPct val="115000"/>
                        </a:lnSpc>
                        <a:spcAft>
                          <a:spcPts val="1000"/>
                        </a:spcAft>
                      </a:pPr>
                      <a:r>
                        <a:rPr lang="en-US" sz="1800">
                          <a:effectLst/>
                          <a:latin typeface="+mn-lt"/>
                        </a:rPr>
                        <a:t>5</a:t>
                      </a:r>
                      <a:endParaRPr lang="en-IN"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Lead time</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00000"/>
                        </a:lnSpc>
                        <a:spcAft>
                          <a:spcPts val="1000"/>
                        </a:spcAft>
                      </a:pPr>
                      <a:r>
                        <a:rPr lang="en-GB" sz="1800" dirty="0">
                          <a:effectLst/>
                          <a:latin typeface="+mn-lt"/>
                        </a:rPr>
                        <a:t>Short Term (up to 6 months)</a:t>
                      </a:r>
                    </a:p>
                    <a:p>
                      <a:pPr algn="l">
                        <a:lnSpc>
                          <a:spcPct val="100000"/>
                        </a:lnSpc>
                        <a:spcAft>
                          <a:spcPts val="1000"/>
                        </a:spcAft>
                      </a:pPr>
                      <a:r>
                        <a:rPr lang="en-GB" sz="1800" dirty="0">
                          <a:effectLst/>
                          <a:latin typeface="+mn-lt"/>
                        </a:rPr>
                        <a:t>Medium Term (up to 12 months)</a:t>
                      </a:r>
                      <a:endParaRPr lang="en-IN" sz="1800" dirty="0">
                        <a:effectLst/>
                        <a:latin typeface="+mn-lt"/>
                      </a:endParaRPr>
                    </a:p>
                    <a:p>
                      <a:pPr algn="l">
                        <a:lnSpc>
                          <a:spcPct val="100000"/>
                        </a:lnSpc>
                        <a:spcAft>
                          <a:spcPts val="1000"/>
                        </a:spcAft>
                      </a:pPr>
                      <a:r>
                        <a:rPr lang="en-GB" sz="1800" dirty="0">
                          <a:effectLst/>
                          <a:latin typeface="+mn-lt"/>
                        </a:rPr>
                        <a:t>Long term (&gt;12 months)</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1000"/>
                        </a:spcAft>
                      </a:pPr>
                      <a:r>
                        <a:rPr lang="en-US" sz="1800" dirty="0">
                          <a:effectLst/>
                          <a:latin typeface="+mn-lt"/>
                        </a:rPr>
                        <a:t>Highest Priority – Short- &amp; Medium-Term projects</a:t>
                      </a:r>
                      <a:endParaRPr lang="en-IN" sz="1800" dirty="0">
                        <a:effectLst/>
                        <a:latin typeface="+mn-lt"/>
                      </a:endParaRPr>
                    </a:p>
                    <a:p>
                      <a:pPr algn="ctr">
                        <a:lnSpc>
                          <a:spcPct val="100000"/>
                        </a:lnSpc>
                        <a:spcAft>
                          <a:spcPts val="1000"/>
                        </a:spcAft>
                      </a:pPr>
                      <a:r>
                        <a:rPr lang="en-US" sz="1800" dirty="0">
                          <a:effectLst/>
                          <a:latin typeface="+mn-lt"/>
                        </a:rPr>
                        <a:t>Less Priority – Long Term</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vMerge="1">
                  <a:txBody>
                    <a:bodyPr/>
                    <a:lstStyle/>
                    <a:p>
                      <a:pPr algn="l">
                        <a:lnSpc>
                          <a:spcPct val="100000"/>
                        </a:lnSpc>
                        <a:spcAft>
                          <a:spcPts val="1000"/>
                        </a:spcAft>
                      </a:pPr>
                      <a:endParaRPr lang="en-IN" sz="14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26390119"/>
                  </a:ext>
                </a:extLst>
              </a:tr>
              <a:tr h="296148">
                <a:tc>
                  <a:txBody>
                    <a:bodyPr/>
                    <a:lstStyle/>
                    <a:p>
                      <a:pPr algn="ctr">
                        <a:lnSpc>
                          <a:spcPct val="115000"/>
                        </a:lnSpc>
                        <a:spcAft>
                          <a:spcPts val="1000"/>
                        </a:spcAft>
                      </a:pPr>
                      <a:r>
                        <a:rPr lang="en-GB" sz="1800">
                          <a:effectLst/>
                          <a:latin typeface="+mn-lt"/>
                        </a:rPr>
                        <a:t>6</a:t>
                      </a:r>
                      <a:endParaRPr lang="en-IN"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Cross Sector application</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en-US" sz="1800" dirty="0">
                          <a:effectLst/>
                          <a:latin typeface="+mn-lt"/>
                        </a:rPr>
                        <a:t>No. of sector</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n-GB" sz="1800" dirty="0">
                          <a:effectLst/>
                          <a:latin typeface="+mn-lt"/>
                        </a:rPr>
                        <a:t>At least 2 sectors</a:t>
                      </a:r>
                      <a:endParaRPr lang="en-IN" sz="1800" dirty="0">
                        <a:effectLst/>
                        <a:latin typeface="+mn-lt"/>
                        <a:ea typeface="Times New Roman" panose="02020603050405020304" pitchFamily="18" charset="0"/>
                        <a:cs typeface="Times New Roman" panose="02020603050405020304" pitchFamily="18" charset="0"/>
                      </a:endParaRPr>
                    </a:p>
                  </a:txBody>
                  <a:tcPr marL="68580" marR="68580" marT="0" marB="0" anchor="ctr"/>
                </a:tc>
                <a:tc vMerge="1">
                  <a:txBody>
                    <a:bodyPr/>
                    <a:lstStyle/>
                    <a:p>
                      <a:pPr algn="l">
                        <a:lnSpc>
                          <a:spcPct val="115000"/>
                        </a:lnSpc>
                        <a:spcAft>
                          <a:spcPts val="1000"/>
                        </a:spcAft>
                      </a:pPr>
                      <a:endParaRPr lang="en-IN" sz="14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94529429"/>
                  </a:ext>
                </a:extLst>
              </a:tr>
            </a:tbl>
          </a:graphicData>
        </a:graphic>
      </p:graphicFrame>
      <p:pic>
        <p:nvPicPr>
          <p:cNvPr id="7" name="Picture 6">
            <a:extLst>
              <a:ext uri="{FF2B5EF4-FFF2-40B4-BE49-F238E27FC236}">
                <a16:creationId xmlns:a16="http://schemas.microsoft.com/office/drawing/2014/main" id="{719194A7-88CF-B8B3-AD80-2159AC734E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0" name="Picture 9"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6721" y="60292"/>
            <a:ext cx="706582" cy="706582"/>
          </a:xfrm>
          <a:prstGeom prst="rect">
            <a:avLst/>
          </a:prstGeom>
          <a:noFill/>
          <a:ln>
            <a:noFill/>
          </a:ln>
        </p:spPr>
      </p:pic>
    </p:spTree>
    <p:extLst>
      <p:ext uri="{BB962C8B-B14F-4D97-AF65-F5344CB8AC3E}">
        <p14:creationId xmlns:p14="http://schemas.microsoft.com/office/powerpoint/2010/main" val="21883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4" y="-64943"/>
            <a:ext cx="12496490" cy="1095375"/>
          </a:xfrm>
          <a:prstGeom prst="rect">
            <a:avLst/>
          </a:prstGeom>
        </p:spPr>
      </p:pic>
      <p:sp>
        <p:nvSpPr>
          <p:cNvPr id="8" name="TextBox 7">
            <a:extLst>
              <a:ext uri="{FF2B5EF4-FFF2-40B4-BE49-F238E27FC236}">
                <a16:creationId xmlns:a16="http://schemas.microsoft.com/office/drawing/2014/main" id="{BDAFD97A-6022-FC6F-88B2-FA917EE152C6}"/>
              </a:ext>
            </a:extLst>
          </p:cNvPr>
          <p:cNvSpPr txBox="1"/>
          <p:nvPr/>
        </p:nvSpPr>
        <p:spPr>
          <a:xfrm>
            <a:off x="471949" y="261163"/>
            <a:ext cx="7320330"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DCs Selection Criteria</a:t>
            </a:r>
          </a:p>
        </p:txBody>
      </p:sp>
      <p:sp>
        <p:nvSpPr>
          <p:cNvPr id="7" name="TextBox 6">
            <a:extLst>
              <a:ext uri="{FF2B5EF4-FFF2-40B4-BE49-F238E27FC236}">
                <a16:creationId xmlns:a16="http://schemas.microsoft.com/office/drawing/2014/main" id="{4C5D57CD-D70C-CEBF-BADB-EB7E2793F751}"/>
              </a:ext>
            </a:extLst>
          </p:cNvPr>
          <p:cNvSpPr txBox="1"/>
          <p:nvPr/>
        </p:nvSpPr>
        <p:spPr>
          <a:xfrm>
            <a:off x="844503" y="5715147"/>
            <a:ext cx="10170610" cy="1104405"/>
          </a:xfrm>
          <a:prstGeom prst="rect">
            <a:avLst/>
          </a:prstGeom>
          <a:noFill/>
        </p:spPr>
        <p:txBody>
          <a:bodyPr wrap="square" rtlCol="0">
            <a:spAutoFit/>
          </a:bodyPr>
          <a:lstStyle/>
          <a:p>
            <a:pPr lvl="0" algn="just">
              <a:lnSpc>
                <a:spcPts val="900"/>
              </a:lnSpc>
              <a:spcAft>
                <a:spcPts val="600"/>
              </a:spcAft>
            </a:pPr>
            <a:r>
              <a:rPr lang="en-US" sz="1200" b="1" dirty="0">
                <a:effectLst/>
                <a:ea typeface="Calibri" panose="020F0502020204030204" pitchFamily="34" charset="0"/>
              </a:rPr>
              <a:t>Note :- </a:t>
            </a:r>
            <a:endParaRPr lang="en-US" sz="1200" b="1" dirty="0"/>
          </a:p>
          <a:p>
            <a:pPr marL="171450" indent="-171450" algn="just">
              <a:lnSpc>
                <a:spcPts val="900"/>
              </a:lnSpc>
              <a:spcAft>
                <a:spcPts val="600"/>
              </a:spcAft>
              <a:buFont typeface="Arial" panose="020B0604020202020204" pitchFamily="34" charset="0"/>
              <a:buChar char="•"/>
            </a:pPr>
            <a:r>
              <a:rPr lang="en-US" sz="1200" dirty="0"/>
              <a:t>Number of technologies that shall be demonstrated in a single DC/group of DC be limited to,</a:t>
            </a:r>
          </a:p>
          <a:p>
            <a:pPr marL="685800" lvl="1" indent="-228600" algn="just">
              <a:lnSpc>
                <a:spcPts val="900"/>
              </a:lnSpc>
              <a:spcAft>
                <a:spcPts val="600"/>
              </a:spcAft>
              <a:buFont typeface="+mj-lt"/>
              <a:buAutoNum type="arabicPeriod"/>
            </a:pPr>
            <a:r>
              <a:rPr lang="en-US" sz="1200" dirty="0"/>
              <a:t>Maximum 2 technologies</a:t>
            </a:r>
          </a:p>
          <a:p>
            <a:pPr marL="685800" lvl="1" indent="-228600" algn="just">
              <a:lnSpc>
                <a:spcPts val="900"/>
              </a:lnSpc>
              <a:spcAft>
                <a:spcPts val="600"/>
              </a:spcAft>
              <a:buFont typeface="+mj-lt"/>
              <a:buAutoNum type="arabicPeriod"/>
            </a:pPr>
            <a:r>
              <a:rPr lang="en-US" sz="1200" dirty="0"/>
              <a:t>Project cost not more than INR 200 Lakhs in one single DC/group of DC.</a:t>
            </a:r>
            <a:r>
              <a:rPr lang="en-IN" sz="1200" dirty="0"/>
              <a:t> Maximum Project cost ceiling Rs. 4.57 Cr</a:t>
            </a:r>
          </a:p>
          <a:p>
            <a:pPr marL="171450" lvl="0" indent="-171450" algn="just">
              <a:lnSpc>
                <a:spcPts val="900"/>
              </a:lnSpc>
              <a:spcAft>
                <a:spcPts val="600"/>
              </a:spcAft>
              <a:buFont typeface="Arial" panose="020B0604020202020204" pitchFamily="34" charset="0"/>
              <a:buChar char="•"/>
            </a:pPr>
            <a:r>
              <a:rPr lang="en-US" sz="1200" dirty="0"/>
              <a:t>The beneficiary industry for demo (Phase-1) will be selected through competitive bidding offer whoever get highest marking in evaluation of EOI and remaining industries will be provided support with different business model ( Phase-2). </a:t>
            </a:r>
            <a:endParaRPr lang="en-IN" sz="1200" dirty="0"/>
          </a:p>
        </p:txBody>
      </p:sp>
      <p:graphicFrame>
        <p:nvGraphicFramePr>
          <p:cNvPr id="6" name="Table 5">
            <a:extLst>
              <a:ext uri="{FF2B5EF4-FFF2-40B4-BE49-F238E27FC236}">
                <a16:creationId xmlns:a16="http://schemas.microsoft.com/office/drawing/2014/main" id="{2B7502DC-2FFA-421F-561C-B09E71BDB498}"/>
              </a:ext>
            </a:extLst>
          </p:cNvPr>
          <p:cNvGraphicFramePr>
            <a:graphicFrameLocks noGrp="1"/>
          </p:cNvGraphicFramePr>
          <p:nvPr>
            <p:extLst>
              <p:ext uri="{D42A27DB-BD31-4B8C-83A1-F6EECF244321}">
                <p14:modId xmlns:p14="http://schemas.microsoft.com/office/powerpoint/2010/main" val="4191380634"/>
              </p:ext>
            </p:extLst>
          </p:nvPr>
        </p:nvGraphicFramePr>
        <p:xfrm>
          <a:off x="471949" y="1000381"/>
          <a:ext cx="10875547" cy="4351143"/>
        </p:xfrm>
        <a:graphic>
          <a:graphicData uri="http://schemas.openxmlformats.org/drawingml/2006/table">
            <a:tbl>
              <a:tblPr firstRow="1" firstCol="1" bandRow="1">
                <a:tableStyleId>{5C22544A-7EE6-4342-B048-85BDC9FD1C3A}</a:tableStyleId>
              </a:tblPr>
              <a:tblGrid>
                <a:gridCol w="639802">
                  <a:extLst>
                    <a:ext uri="{9D8B030D-6E8A-4147-A177-3AD203B41FA5}">
                      <a16:colId xmlns:a16="http://schemas.microsoft.com/office/drawing/2014/main" val="164319882"/>
                    </a:ext>
                  </a:extLst>
                </a:gridCol>
                <a:gridCol w="2909084">
                  <a:extLst>
                    <a:ext uri="{9D8B030D-6E8A-4147-A177-3AD203B41FA5}">
                      <a16:colId xmlns:a16="http://schemas.microsoft.com/office/drawing/2014/main" val="2199920568"/>
                    </a:ext>
                  </a:extLst>
                </a:gridCol>
                <a:gridCol w="2634415">
                  <a:extLst>
                    <a:ext uri="{9D8B030D-6E8A-4147-A177-3AD203B41FA5}">
                      <a16:colId xmlns:a16="http://schemas.microsoft.com/office/drawing/2014/main" val="1756382126"/>
                    </a:ext>
                  </a:extLst>
                </a:gridCol>
                <a:gridCol w="2927613">
                  <a:extLst>
                    <a:ext uri="{9D8B030D-6E8A-4147-A177-3AD203B41FA5}">
                      <a16:colId xmlns:a16="http://schemas.microsoft.com/office/drawing/2014/main" val="1243759062"/>
                    </a:ext>
                  </a:extLst>
                </a:gridCol>
                <a:gridCol w="1764633">
                  <a:extLst>
                    <a:ext uri="{9D8B030D-6E8A-4147-A177-3AD203B41FA5}">
                      <a16:colId xmlns:a16="http://schemas.microsoft.com/office/drawing/2014/main" val="1955721333"/>
                    </a:ext>
                  </a:extLst>
                </a:gridCol>
              </a:tblGrid>
              <a:tr h="575950">
                <a:tc>
                  <a:txBody>
                    <a:bodyPr/>
                    <a:lstStyle/>
                    <a:p>
                      <a:pPr algn="ctr"/>
                      <a:r>
                        <a:rPr lang="en-US" sz="1600" dirty="0">
                          <a:effectLst/>
                          <a:latin typeface="+mn-lt"/>
                        </a:rPr>
                        <a:t>S. No.</a:t>
                      </a:r>
                      <a:endParaRPr lang="en-IN" sz="1600" dirty="0">
                        <a:effectLst/>
                        <a:latin typeface="+mn-lt"/>
                        <a:ea typeface="Calibri" panose="020F0502020204030204" pitchFamily="34" charset="0"/>
                      </a:endParaRPr>
                    </a:p>
                  </a:txBody>
                  <a:tcPr marL="68580" marR="68580" marT="0" marB="0" anchor="ctr"/>
                </a:tc>
                <a:tc>
                  <a:txBody>
                    <a:bodyPr/>
                    <a:lstStyle/>
                    <a:p>
                      <a:pPr algn="ctr"/>
                      <a:r>
                        <a:rPr lang="en-US" sz="1600" dirty="0">
                          <a:effectLst/>
                          <a:latin typeface="+mn-lt"/>
                        </a:rPr>
                        <a:t>Criteria</a:t>
                      </a:r>
                      <a:endParaRPr lang="en-IN" sz="1600" dirty="0">
                        <a:effectLst/>
                        <a:latin typeface="+mn-lt"/>
                        <a:ea typeface="Calibri" panose="020F0502020204030204" pitchFamily="34" charset="0"/>
                      </a:endParaRPr>
                    </a:p>
                  </a:txBody>
                  <a:tcPr marL="68580" marR="68580" marT="0" marB="0" anchor="ctr"/>
                </a:tc>
                <a:tc>
                  <a:txBody>
                    <a:bodyPr/>
                    <a:lstStyle/>
                    <a:p>
                      <a:pPr algn="ctr"/>
                      <a:r>
                        <a:rPr lang="en-US" sz="1600">
                          <a:effectLst/>
                          <a:latin typeface="+mn-lt"/>
                        </a:rPr>
                        <a:t>Sub Criteria</a:t>
                      </a:r>
                      <a:endParaRPr lang="en-IN" sz="1600">
                        <a:effectLst/>
                        <a:latin typeface="+mn-lt"/>
                        <a:ea typeface="Calibri" panose="020F0502020204030204" pitchFamily="34" charset="0"/>
                      </a:endParaRPr>
                    </a:p>
                  </a:txBody>
                  <a:tcPr marL="68580" marR="68580" marT="0" marB="0" anchor="ctr"/>
                </a:tc>
                <a:tc>
                  <a:txBody>
                    <a:bodyPr/>
                    <a:lstStyle/>
                    <a:p>
                      <a:pPr algn="ctr"/>
                      <a:r>
                        <a:rPr lang="en-US" sz="1600">
                          <a:effectLst/>
                          <a:latin typeface="+mn-lt"/>
                        </a:rPr>
                        <a:t>Qualifying Criteria</a:t>
                      </a:r>
                      <a:endParaRPr lang="en-IN" sz="1600">
                        <a:effectLst/>
                        <a:latin typeface="+mn-lt"/>
                        <a:ea typeface="Calibri" panose="020F0502020204030204" pitchFamily="34" charset="0"/>
                      </a:endParaRPr>
                    </a:p>
                  </a:txBody>
                  <a:tcPr marL="68580" marR="68580" marT="0" marB="0" anchor="ctr"/>
                </a:tc>
                <a:tc>
                  <a:txBody>
                    <a:bodyPr/>
                    <a:lstStyle/>
                    <a:p>
                      <a:pPr algn="ctr"/>
                      <a:r>
                        <a:rPr lang="en-US" sz="1600">
                          <a:effectLst/>
                          <a:latin typeface="+mn-lt"/>
                        </a:rPr>
                        <a:t>Weightage for selection</a:t>
                      </a:r>
                      <a:endParaRPr lang="en-IN"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3471232375"/>
                  </a:ext>
                </a:extLst>
              </a:tr>
              <a:tr h="1071718">
                <a:tc>
                  <a:txBody>
                    <a:bodyPr/>
                    <a:lstStyle/>
                    <a:p>
                      <a:pPr algn="ctr"/>
                      <a:r>
                        <a:rPr lang="en-US" sz="1600">
                          <a:effectLst/>
                          <a:latin typeface="+mn-lt"/>
                        </a:rPr>
                        <a:t>1.</a:t>
                      </a:r>
                      <a:endParaRPr lang="en-IN" sz="1600">
                        <a:effectLst/>
                        <a:latin typeface="+mn-lt"/>
                        <a:ea typeface="Calibri" panose="020F0502020204030204" pitchFamily="34" charset="0"/>
                      </a:endParaRPr>
                    </a:p>
                  </a:txBody>
                  <a:tcPr marL="68580" marR="68580" marT="0" marB="0" anchor="ctr"/>
                </a:tc>
                <a:tc>
                  <a:txBody>
                    <a:bodyPr/>
                    <a:lstStyle/>
                    <a:p>
                      <a:pPr>
                        <a:lnSpc>
                          <a:spcPct val="150000"/>
                        </a:lnSpc>
                      </a:pPr>
                      <a:r>
                        <a:rPr lang="en-US" sz="1600" dirty="0">
                          <a:effectLst/>
                          <a:latin typeface="+mn-lt"/>
                        </a:rPr>
                        <a:t>Percentage Upfront contribution by DC</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dirty="0">
                          <a:effectLst/>
                          <a:latin typeface="+mn-lt"/>
                        </a:rPr>
                        <a:t>Total contribution of project cost* by DCs </a:t>
                      </a:r>
                    </a:p>
                    <a:p>
                      <a:pPr algn="ctr">
                        <a:lnSpc>
                          <a:spcPct val="150000"/>
                        </a:lnSpc>
                      </a:pPr>
                      <a:r>
                        <a:rPr lang="en-US" sz="1600" dirty="0">
                          <a:effectLst/>
                          <a:latin typeface="+mn-lt"/>
                        </a:rPr>
                        <a:t>(In % of project cost)</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dirty="0">
                          <a:effectLst/>
                          <a:latin typeface="+mn-lt"/>
                        </a:rPr>
                        <a:t>Min. 30% of total project cost</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a:effectLst/>
                          <a:latin typeface="+mn-lt"/>
                        </a:rPr>
                        <a:t>50%</a:t>
                      </a:r>
                      <a:endParaRPr lang="en-IN"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1532970256"/>
                  </a:ext>
                </a:extLst>
              </a:tr>
              <a:tr h="709175">
                <a:tc>
                  <a:txBody>
                    <a:bodyPr/>
                    <a:lstStyle/>
                    <a:p>
                      <a:pPr algn="ctr"/>
                      <a:r>
                        <a:rPr lang="en-US" sz="1600">
                          <a:effectLst/>
                          <a:latin typeface="+mn-lt"/>
                        </a:rPr>
                        <a:t>2</a:t>
                      </a:r>
                      <a:endParaRPr lang="en-IN" sz="1600">
                        <a:effectLst/>
                        <a:latin typeface="+mn-lt"/>
                        <a:ea typeface="Calibri" panose="020F0502020204030204" pitchFamily="34" charset="0"/>
                      </a:endParaRPr>
                    </a:p>
                  </a:txBody>
                  <a:tcPr marL="68580" marR="68580" marT="0" marB="0" anchor="ctr"/>
                </a:tc>
                <a:tc>
                  <a:txBody>
                    <a:bodyPr/>
                    <a:lstStyle/>
                    <a:p>
                      <a:pPr>
                        <a:lnSpc>
                          <a:spcPct val="150000"/>
                        </a:lnSpc>
                      </a:pPr>
                      <a:r>
                        <a:rPr lang="en-US" sz="1600" dirty="0">
                          <a:effectLst/>
                          <a:latin typeface="+mn-lt"/>
                        </a:rPr>
                        <a:t>Overall contribution</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dirty="0">
                          <a:effectLst/>
                          <a:latin typeface="+mn-lt"/>
                        </a:rPr>
                        <a:t>Total contribution of project cost by DCs (In INR)</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dirty="0">
                          <a:effectLst/>
                          <a:latin typeface="+mn-lt"/>
                        </a:rPr>
                        <a:t>INR</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a:effectLst/>
                          <a:latin typeface="+mn-lt"/>
                        </a:rPr>
                        <a:t>50%</a:t>
                      </a:r>
                      <a:endParaRPr lang="en-IN"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1350964069"/>
                  </a:ext>
                </a:extLst>
              </a:tr>
              <a:tr h="575950">
                <a:tc gridSpan="5">
                  <a:txBody>
                    <a:bodyPr/>
                    <a:lstStyle/>
                    <a:p>
                      <a:pPr>
                        <a:lnSpc>
                          <a:spcPct val="150000"/>
                        </a:lnSpc>
                      </a:pPr>
                      <a:r>
                        <a:rPr lang="en-US" sz="1600" dirty="0">
                          <a:effectLst/>
                          <a:latin typeface="+mn-lt"/>
                        </a:rPr>
                        <a:t>If the sum of score of 1 and 2 is same, following marking will adopted for the selection of beneficiary units.</a:t>
                      </a:r>
                      <a:endParaRPr lang="en-IN" sz="1600" dirty="0">
                        <a:effectLst/>
                        <a:latin typeface="+mn-lt"/>
                        <a:ea typeface="Calibri" panose="020F0502020204030204" pitchFamily="34" charset="0"/>
                      </a:endParaRPr>
                    </a:p>
                  </a:txBody>
                  <a:tcPr marL="68580" marR="68580" marT="0" marB="0"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856145428"/>
                  </a:ext>
                </a:extLst>
              </a:tr>
              <a:tr h="709175">
                <a:tc>
                  <a:txBody>
                    <a:bodyPr/>
                    <a:lstStyle/>
                    <a:p>
                      <a:pPr algn="ctr"/>
                      <a:r>
                        <a:rPr lang="en-US" sz="1600">
                          <a:effectLst/>
                          <a:latin typeface="+mn-lt"/>
                        </a:rPr>
                        <a:t>I</a:t>
                      </a:r>
                      <a:endParaRPr lang="en-IN" sz="1600">
                        <a:effectLst/>
                        <a:latin typeface="+mn-lt"/>
                        <a:ea typeface="Calibri" panose="020F0502020204030204" pitchFamily="34" charset="0"/>
                      </a:endParaRPr>
                    </a:p>
                  </a:txBody>
                  <a:tcPr marL="68580" marR="68580" marT="0" marB="0" anchor="ctr"/>
                </a:tc>
                <a:tc>
                  <a:txBody>
                    <a:bodyPr/>
                    <a:lstStyle/>
                    <a:p>
                      <a:pPr>
                        <a:lnSpc>
                          <a:spcPct val="150000"/>
                        </a:lnSpc>
                      </a:pPr>
                      <a:r>
                        <a:rPr lang="en-US" sz="1600">
                          <a:effectLst/>
                          <a:latin typeface="+mn-lt"/>
                        </a:rPr>
                        <a:t>Specific energy saving</a:t>
                      </a:r>
                      <a:endParaRPr lang="en-IN" sz="160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dirty="0">
                          <a:effectLst/>
                          <a:latin typeface="+mn-lt"/>
                        </a:rPr>
                        <a:t>Cost basis (toe/Lakh Rs.)</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dirty="0">
                          <a:effectLst/>
                          <a:latin typeface="+mn-lt"/>
                        </a:rPr>
                        <a:t>Energy saved per INR lakh of investment</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a:effectLst/>
                          <a:latin typeface="+mn-lt"/>
                        </a:rPr>
                        <a:t>50%</a:t>
                      </a:r>
                      <a:endParaRPr lang="en-IN"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2505225810"/>
                  </a:ext>
                </a:extLst>
              </a:tr>
              <a:tr h="709175">
                <a:tc>
                  <a:txBody>
                    <a:bodyPr/>
                    <a:lstStyle/>
                    <a:p>
                      <a:pPr algn="ctr"/>
                      <a:r>
                        <a:rPr lang="en-US" sz="1600">
                          <a:effectLst/>
                          <a:latin typeface="+mn-lt"/>
                        </a:rPr>
                        <a:t>II</a:t>
                      </a:r>
                      <a:endParaRPr lang="en-IN" sz="1600">
                        <a:effectLst/>
                        <a:latin typeface="+mn-lt"/>
                        <a:ea typeface="Calibri" panose="020F0502020204030204" pitchFamily="34" charset="0"/>
                      </a:endParaRPr>
                    </a:p>
                  </a:txBody>
                  <a:tcPr marL="68580" marR="68580" marT="0" marB="0" anchor="ctr"/>
                </a:tc>
                <a:tc>
                  <a:txBody>
                    <a:bodyPr/>
                    <a:lstStyle/>
                    <a:p>
                      <a:pPr>
                        <a:lnSpc>
                          <a:spcPct val="150000"/>
                        </a:lnSpc>
                      </a:pPr>
                      <a:r>
                        <a:rPr lang="en-US" sz="1600">
                          <a:effectLst/>
                          <a:latin typeface="+mn-lt"/>
                        </a:rPr>
                        <a:t>Specific emission saving</a:t>
                      </a:r>
                      <a:endParaRPr lang="en-IN" sz="160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a:effectLst/>
                          <a:latin typeface="+mn-lt"/>
                        </a:rPr>
                        <a:t>Cost basis (tCO2/Lakh Rs.)</a:t>
                      </a:r>
                      <a:endParaRPr lang="en-IN" sz="160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dirty="0">
                          <a:effectLst/>
                          <a:latin typeface="+mn-lt"/>
                        </a:rPr>
                        <a:t>GHG mitigated per INR lakh of investment</a:t>
                      </a:r>
                      <a:endParaRPr lang="en-IN" sz="1600" dirty="0">
                        <a:effectLst/>
                        <a:latin typeface="+mn-lt"/>
                        <a:ea typeface="Calibri" panose="020F0502020204030204" pitchFamily="34" charset="0"/>
                      </a:endParaRPr>
                    </a:p>
                  </a:txBody>
                  <a:tcPr marL="68580" marR="68580" marT="0" marB="0" anchor="ctr"/>
                </a:tc>
                <a:tc>
                  <a:txBody>
                    <a:bodyPr/>
                    <a:lstStyle/>
                    <a:p>
                      <a:pPr algn="ctr">
                        <a:lnSpc>
                          <a:spcPct val="150000"/>
                        </a:lnSpc>
                      </a:pPr>
                      <a:r>
                        <a:rPr lang="en-US" sz="1600" dirty="0">
                          <a:effectLst/>
                          <a:latin typeface="+mn-lt"/>
                        </a:rPr>
                        <a:t>50%</a:t>
                      </a:r>
                      <a:endParaRPr lang="en-IN" sz="1600" dirty="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187396778"/>
                  </a:ext>
                </a:extLst>
              </a:tr>
            </a:tbl>
          </a:graphicData>
        </a:graphic>
      </p:graphicFrame>
      <p:sp>
        <p:nvSpPr>
          <p:cNvPr id="9" name="TextBox 8">
            <a:extLst>
              <a:ext uri="{FF2B5EF4-FFF2-40B4-BE49-F238E27FC236}">
                <a16:creationId xmlns:a16="http://schemas.microsoft.com/office/drawing/2014/main" id="{30D58000-7E7A-696F-84D4-6AEDE23BAACD}"/>
              </a:ext>
            </a:extLst>
          </p:cNvPr>
          <p:cNvSpPr txBox="1"/>
          <p:nvPr/>
        </p:nvSpPr>
        <p:spPr>
          <a:xfrm>
            <a:off x="844503" y="5469860"/>
            <a:ext cx="10170610" cy="219547"/>
          </a:xfrm>
          <a:prstGeom prst="rect">
            <a:avLst/>
          </a:prstGeom>
          <a:noFill/>
        </p:spPr>
        <p:txBody>
          <a:bodyPr wrap="square" rtlCol="0">
            <a:spAutoFit/>
          </a:bodyPr>
          <a:lstStyle/>
          <a:p>
            <a:pPr algn="just">
              <a:lnSpc>
                <a:spcPts val="900"/>
              </a:lnSpc>
              <a:spcAft>
                <a:spcPts val="600"/>
              </a:spcAft>
            </a:pPr>
            <a:r>
              <a:rPr lang="en-US" sz="1200" dirty="0"/>
              <a:t>*Estimated project cost includes the cost of equipment and associated accessories, freight, and insurance, unloading, installation and commissioning, etc.</a:t>
            </a:r>
            <a:endParaRPr lang="en-IN" sz="1200" dirty="0"/>
          </a:p>
        </p:txBody>
      </p:sp>
      <p:pic>
        <p:nvPicPr>
          <p:cNvPr id="10" name="Picture 9">
            <a:extLst>
              <a:ext uri="{FF2B5EF4-FFF2-40B4-BE49-F238E27FC236}">
                <a16:creationId xmlns:a16="http://schemas.microsoft.com/office/drawing/2014/main" id="{D9DB8467-AFE3-8B1B-117A-8943083FBC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3" name="Picture 12"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6721" y="60292"/>
            <a:ext cx="706582" cy="706582"/>
          </a:xfrm>
          <a:prstGeom prst="rect">
            <a:avLst/>
          </a:prstGeom>
          <a:noFill/>
          <a:ln>
            <a:noFill/>
          </a:ln>
        </p:spPr>
      </p:pic>
    </p:spTree>
    <p:extLst>
      <p:ext uri="{BB962C8B-B14F-4D97-AF65-F5344CB8AC3E}">
        <p14:creationId xmlns:p14="http://schemas.microsoft.com/office/powerpoint/2010/main" val="3335409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4" y="-64943"/>
            <a:ext cx="12496490" cy="1095375"/>
          </a:xfrm>
          <a:prstGeom prst="rect">
            <a:avLst/>
          </a:prstGeom>
        </p:spPr>
      </p:pic>
      <p:sp>
        <p:nvSpPr>
          <p:cNvPr id="8" name="TextBox 7">
            <a:extLst>
              <a:ext uri="{FF2B5EF4-FFF2-40B4-BE49-F238E27FC236}">
                <a16:creationId xmlns:a16="http://schemas.microsoft.com/office/drawing/2014/main" id="{BDAFD97A-6022-FC6F-88B2-FA917EE152C6}"/>
              </a:ext>
            </a:extLst>
          </p:cNvPr>
          <p:cNvSpPr txBox="1"/>
          <p:nvPr/>
        </p:nvSpPr>
        <p:spPr>
          <a:xfrm>
            <a:off x="608091" y="159412"/>
            <a:ext cx="7320330"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Payment Terms for DCs</a:t>
            </a:r>
          </a:p>
        </p:txBody>
      </p:sp>
      <p:pic>
        <p:nvPicPr>
          <p:cNvPr id="6" name="Picture 5">
            <a:extLst>
              <a:ext uri="{FF2B5EF4-FFF2-40B4-BE49-F238E27FC236}">
                <a16:creationId xmlns:a16="http://schemas.microsoft.com/office/drawing/2014/main" id="{CD05C077-2A83-FC81-E1A3-DC7077E010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graphicFrame>
        <p:nvGraphicFramePr>
          <p:cNvPr id="4" name="Table 10">
            <a:extLst>
              <a:ext uri="{FF2B5EF4-FFF2-40B4-BE49-F238E27FC236}">
                <a16:creationId xmlns:a16="http://schemas.microsoft.com/office/drawing/2014/main" id="{26AFE636-9B5C-DB12-CCD7-F73B9DDE23F2}"/>
              </a:ext>
            </a:extLst>
          </p:cNvPr>
          <p:cNvGraphicFramePr>
            <a:graphicFrameLocks noGrp="1"/>
          </p:cNvGraphicFramePr>
          <p:nvPr/>
        </p:nvGraphicFramePr>
        <p:xfrm>
          <a:off x="1120449" y="1536062"/>
          <a:ext cx="10008563" cy="3351018"/>
        </p:xfrm>
        <a:graphic>
          <a:graphicData uri="http://schemas.openxmlformats.org/drawingml/2006/table">
            <a:tbl>
              <a:tblPr firstRow="1" bandRow="1">
                <a:tableStyleId>{5C22544A-7EE6-4342-B048-85BDC9FD1C3A}</a:tableStyleId>
              </a:tblPr>
              <a:tblGrid>
                <a:gridCol w="1788996">
                  <a:extLst>
                    <a:ext uri="{9D8B030D-6E8A-4147-A177-3AD203B41FA5}">
                      <a16:colId xmlns:a16="http://schemas.microsoft.com/office/drawing/2014/main" val="855798378"/>
                    </a:ext>
                  </a:extLst>
                </a:gridCol>
                <a:gridCol w="8219567">
                  <a:extLst>
                    <a:ext uri="{9D8B030D-6E8A-4147-A177-3AD203B41FA5}">
                      <a16:colId xmlns:a16="http://schemas.microsoft.com/office/drawing/2014/main" val="887885583"/>
                    </a:ext>
                  </a:extLst>
                </a:gridCol>
              </a:tblGrid>
              <a:tr h="334490">
                <a:tc>
                  <a:txBody>
                    <a:bodyPr/>
                    <a:lstStyle/>
                    <a:p>
                      <a:r>
                        <a:rPr lang="en-IN" dirty="0"/>
                        <a:t>Milestone</a:t>
                      </a:r>
                    </a:p>
                  </a:txBody>
                  <a:tcPr/>
                </a:tc>
                <a:tc>
                  <a:txBody>
                    <a:bodyPr/>
                    <a:lstStyle/>
                    <a:p>
                      <a:r>
                        <a:rPr lang="en-IN" dirty="0"/>
                        <a:t>Description</a:t>
                      </a:r>
                    </a:p>
                  </a:txBody>
                  <a:tcPr/>
                </a:tc>
                <a:extLst>
                  <a:ext uri="{0D108BD9-81ED-4DB2-BD59-A6C34878D82A}">
                    <a16:rowId xmlns:a16="http://schemas.microsoft.com/office/drawing/2014/main" val="841378495"/>
                  </a:ext>
                </a:extLst>
              </a:tr>
              <a:tr h="8247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dirty="0">
                          <a:latin typeface="+mn-lt"/>
                        </a:rPr>
                        <a:t>Milestone-1</a:t>
                      </a:r>
                    </a:p>
                  </a:txBody>
                  <a:tcPr/>
                </a:tc>
                <a:tc>
                  <a:txBody>
                    <a:bodyPr/>
                    <a:lstStyle/>
                    <a:p>
                      <a:pPr marL="342900" indent="-342900">
                        <a:buFont typeface="Arial" panose="020B0604020202020204" pitchFamily="34" charset="0"/>
                        <a:buChar char="•"/>
                      </a:pPr>
                      <a:r>
                        <a:rPr lang="en-US" sz="2000" dirty="0">
                          <a:effectLst/>
                          <a:latin typeface="+mn-lt"/>
                          <a:ea typeface="Calibri" panose="020F0502020204030204" pitchFamily="34" charset="0"/>
                        </a:rPr>
                        <a:t>ABG equivalent of 10% of estimated technology cost at the time of singing of the agreement.</a:t>
                      </a:r>
                    </a:p>
                    <a:p>
                      <a:pPr marL="342900" indent="-342900">
                        <a:buFont typeface="Arial" panose="020B0604020202020204" pitchFamily="34" charset="0"/>
                        <a:buChar char="•"/>
                      </a:pPr>
                      <a:r>
                        <a:rPr lang="en-US" sz="2000" dirty="0">
                          <a:effectLst/>
                          <a:latin typeface="+mn-lt"/>
                          <a:ea typeface="Calibri" panose="020F0502020204030204" pitchFamily="34" charset="0"/>
                        </a:rPr>
                        <a:t>Valid for duration till 100% receipt of DC’s cost contribution</a:t>
                      </a:r>
                      <a:endParaRPr lang="en-IN" sz="2000" dirty="0">
                        <a:latin typeface="+mn-lt"/>
                      </a:endParaRPr>
                    </a:p>
                  </a:txBody>
                  <a:tcPr/>
                </a:tc>
                <a:extLst>
                  <a:ext uri="{0D108BD9-81ED-4DB2-BD59-A6C34878D82A}">
                    <a16:rowId xmlns:a16="http://schemas.microsoft.com/office/drawing/2014/main" val="367999952"/>
                  </a:ext>
                </a:extLst>
              </a:tr>
              <a:tr h="5773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dirty="0">
                          <a:latin typeface="+mn-lt"/>
                        </a:rPr>
                        <a:t>Milestone-2</a:t>
                      </a: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effectLst/>
                          <a:latin typeface="+mn-lt"/>
                          <a:ea typeface="Calibri" panose="020F0502020204030204" pitchFamily="34" charset="0"/>
                        </a:rPr>
                        <a:t>50% of DC’s contribution within 10 days from the date of the delivery of equipment at site</a:t>
                      </a:r>
                      <a:endParaRPr lang="en-IN" sz="2000" dirty="0">
                        <a:effectLst/>
                        <a:latin typeface="+mn-lt"/>
                        <a:ea typeface="Calibri" panose="020F0502020204030204" pitchFamily="34" charset="0"/>
                      </a:endParaRPr>
                    </a:p>
                  </a:txBody>
                  <a:tcPr/>
                </a:tc>
                <a:extLst>
                  <a:ext uri="{0D108BD9-81ED-4DB2-BD59-A6C34878D82A}">
                    <a16:rowId xmlns:a16="http://schemas.microsoft.com/office/drawing/2014/main" val="1540730607"/>
                  </a:ext>
                </a:extLst>
              </a:tr>
              <a:tr h="5773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dirty="0">
                          <a:latin typeface="+mn-lt"/>
                        </a:rPr>
                        <a:t>Milestone-3</a:t>
                      </a: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effectLst/>
                          <a:latin typeface="+mn-lt"/>
                          <a:ea typeface="Calibri" panose="020F0502020204030204" pitchFamily="34" charset="0"/>
                        </a:rPr>
                        <a:t>Balance 50% of DC’s contribution within 10 days from the date of successful commissioning of equipment</a:t>
                      </a:r>
                      <a:endParaRPr lang="en-IN" sz="2000" dirty="0">
                        <a:effectLst/>
                        <a:latin typeface="+mn-lt"/>
                        <a:ea typeface="Calibri" panose="020F0502020204030204" pitchFamily="34" charset="0"/>
                      </a:endParaRPr>
                    </a:p>
                  </a:txBody>
                  <a:tcPr/>
                </a:tc>
                <a:extLst>
                  <a:ext uri="{0D108BD9-81ED-4DB2-BD59-A6C34878D82A}">
                    <a16:rowId xmlns:a16="http://schemas.microsoft.com/office/drawing/2014/main" val="552105771"/>
                  </a:ext>
                </a:extLst>
              </a:tr>
              <a:tr h="5773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b="1" dirty="0">
                          <a:latin typeface="+mn-lt"/>
                        </a:rPr>
                        <a:t>Milestone-4</a:t>
                      </a: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effectLst/>
                          <a:latin typeface="+mn-lt"/>
                          <a:ea typeface="Calibri" panose="020F0502020204030204" pitchFamily="34" charset="0"/>
                        </a:rPr>
                        <a:t>ABG will be returned on receipt of 100% amount of DC’s cost contribution</a:t>
                      </a:r>
                      <a:endParaRPr lang="en-IN" sz="2000" dirty="0">
                        <a:effectLst/>
                        <a:latin typeface="+mn-lt"/>
                        <a:ea typeface="Calibri" panose="020F0502020204030204" pitchFamily="34" charset="0"/>
                      </a:endParaRPr>
                    </a:p>
                  </a:txBody>
                  <a:tcPr/>
                </a:tc>
                <a:extLst>
                  <a:ext uri="{0D108BD9-81ED-4DB2-BD59-A6C34878D82A}">
                    <a16:rowId xmlns:a16="http://schemas.microsoft.com/office/drawing/2014/main" val="393713845"/>
                  </a:ext>
                </a:extLst>
              </a:tr>
            </a:tbl>
          </a:graphicData>
        </a:graphic>
      </p:graphicFrame>
      <p:pic>
        <p:nvPicPr>
          <p:cNvPr id="10" name="Picture 9"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6721" y="50132"/>
            <a:ext cx="706582" cy="706582"/>
          </a:xfrm>
          <a:prstGeom prst="rect">
            <a:avLst/>
          </a:prstGeom>
          <a:noFill/>
          <a:ln>
            <a:noFill/>
          </a:ln>
        </p:spPr>
      </p:pic>
    </p:spTree>
    <p:extLst>
      <p:ext uri="{BB962C8B-B14F-4D97-AF65-F5344CB8AC3E}">
        <p14:creationId xmlns:p14="http://schemas.microsoft.com/office/powerpoint/2010/main" val="295177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2EB32C1F-B0C1-F548-9F78-E89255F4EB90}"/>
              </a:ext>
            </a:extLst>
          </p:cNvPr>
          <p:cNvSpPr>
            <a:spLocks noChangeArrowheads="1"/>
          </p:cNvSpPr>
          <p:nvPr/>
        </p:nvSpPr>
        <p:spPr bwMode="auto">
          <a:xfrm>
            <a:off x="448233" y="2781016"/>
            <a:ext cx="171151" cy="342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4716" tIns="42358" rIns="84716" bIns="42358" numCol="1" anchor="ctr" anchorCtr="0" compatLnSpc="1">
            <a:prstTxWarp prst="textNoShape">
              <a:avLst/>
            </a:prstTxWarp>
            <a:spAutoFit/>
          </a:bodyPr>
          <a:lstStyle/>
          <a:p>
            <a:pPr defTabSz="847210">
              <a:defRPr/>
            </a:pPr>
            <a:endParaRPr lang="en-US" sz="1668">
              <a:solidFill>
                <a:prstClr val="black"/>
              </a:solidFill>
              <a:latin typeface="Calibri" panose="020F0502020204030204"/>
            </a:endParaRPr>
          </a:p>
        </p:txBody>
      </p:sp>
      <p:pic>
        <p:nvPicPr>
          <p:cNvPr id="7" name="Picture 28">
            <a:extLst>
              <a:ext uri="{FF2B5EF4-FFF2-40B4-BE49-F238E27FC236}">
                <a16:creationId xmlns:a16="http://schemas.microsoft.com/office/drawing/2014/main" id="{351F3F01-AA90-2548-915A-46D570AFDF2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9488" y="60292"/>
            <a:ext cx="12032511" cy="93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
            <a:extLst>
              <a:ext uri="{FF2B5EF4-FFF2-40B4-BE49-F238E27FC236}">
                <a16:creationId xmlns:a16="http://schemas.microsoft.com/office/drawing/2014/main" id="{E41630C0-A5E8-FD48-BF1D-037D2FC3068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820051" y="120601"/>
            <a:ext cx="1243397" cy="62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448233" y="866480"/>
            <a:ext cx="11063047" cy="5632311"/>
          </a:xfrm>
          <a:prstGeom prst="rect">
            <a:avLst/>
          </a:prstGeom>
          <a:noFill/>
        </p:spPr>
        <p:txBody>
          <a:bodyPr wrap="square" rtlCol="0">
            <a:spAutoFit/>
          </a:bodyPr>
          <a:lstStyle/>
          <a:p>
            <a:pPr marL="800100" lvl="1" indent="-342900" algn="just">
              <a:lnSpc>
                <a:spcPct val="150000"/>
              </a:lnSpc>
              <a:buFont typeface="Arial" panose="020B0604020202020204" pitchFamily="34" charset="0"/>
              <a:buChar char="•"/>
            </a:pPr>
            <a:r>
              <a:rPr lang="en-IN" sz="2000" dirty="0"/>
              <a:t>MOU signed dated 24</a:t>
            </a:r>
            <a:r>
              <a:rPr lang="en-IN" sz="2000" baseline="30000" dirty="0"/>
              <a:t>th</a:t>
            </a:r>
            <a:r>
              <a:rPr lang="en-IN" sz="2000" dirty="0"/>
              <a:t> Feb 2022 and sanction 30</a:t>
            </a:r>
            <a:r>
              <a:rPr lang="en-IN" sz="2000" baseline="30000" dirty="0"/>
              <a:t>th</a:t>
            </a:r>
            <a:r>
              <a:rPr lang="en-IN" sz="2000" dirty="0"/>
              <a:t> March</a:t>
            </a:r>
          </a:p>
          <a:p>
            <a:pPr marL="800100" lvl="1" indent="-342900" algn="just">
              <a:lnSpc>
                <a:spcPct val="150000"/>
              </a:lnSpc>
              <a:buFont typeface="Arial" panose="020B0604020202020204" pitchFamily="34" charset="0"/>
              <a:buChar char="•"/>
            </a:pPr>
            <a:r>
              <a:rPr lang="en-IN" sz="2000" dirty="0">
                <a:latin typeface="Cambria" panose="02040503050406030204" pitchFamily="18" charset="0"/>
                <a:ea typeface="Cambria" panose="02040503050406030204" pitchFamily="18" charset="0"/>
              </a:rPr>
              <a:t>Mobilization Advance released by BEE </a:t>
            </a:r>
          </a:p>
          <a:p>
            <a:pPr marL="800100" lvl="1" indent="-342900" algn="just">
              <a:lnSpc>
                <a:spcPct val="150000"/>
              </a:lnSpc>
              <a:buFont typeface="Arial" panose="020B0604020202020204" pitchFamily="34" charset="0"/>
              <a:buChar char="•"/>
            </a:pPr>
            <a:r>
              <a:rPr lang="en-IN" sz="2000" dirty="0">
                <a:latin typeface="Cambria" panose="02040503050406030204" pitchFamily="18" charset="0"/>
                <a:ea typeface="Cambria" panose="02040503050406030204" pitchFamily="18" charset="0"/>
              </a:rPr>
              <a:t>3 JTWC meetings: 13</a:t>
            </a:r>
            <a:r>
              <a:rPr lang="en-IN" sz="2000" baseline="30000" dirty="0">
                <a:latin typeface="Cambria" panose="02040503050406030204" pitchFamily="18" charset="0"/>
                <a:ea typeface="Cambria" panose="02040503050406030204" pitchFamily="18" charset="0"/>
              </a:rPr>
              <a:t>th</a:t>
            </a:r>
            <a:r>
              <a:rPr lang="en-IN" sz="2000" dirty="0">
                <a:latin typeface="Cambria" panose="02040503050406030204" pitchFamily="18" charset="0"/>
                <a:ea typeface="Cambria" panose="02040503050406030204" pitchFamily="18" charset="0"/>
              </a:rPr>
              <a:t> May, 1</a:t>
            </a:r>
            <a:r>
              <a:rPr lang="en-IN" sz="2000" baseline="30000" dirty="0">
                <a:latin typeface="Cambria" panose="02040503050406030204" pitchFamily="18" charset="0"/>
                <a:ea typeface="Cambria" panose="02040503050406030204" pitchFamily="18" charset="0"/>
              </a:rPr>
              <a:t>st</a:t>
            </a:r>
            <a:r>
              <a:rPr lang="en-IN" sz="2000" dirty="0">
                <a:latin typeface="Cambria" panose="02040503050406030204" pitchFamily="18" charset="0"/>
                <a:ea typeface="Cambria" panose="02040503050406030204" pitchFamily="18" charset="0"/>
              </a:rPr>
              <a:t> Aug &amp; 4</a:t>
            </a:r>
            <a:r>
              <a:rPr lang="en-IN" sz="2000" baseline="30000" dirty="0">
                <a:latin typeface="Cambria" panose="02040503050406030204" pitchFamily="18" charset="0"/>
                <a:ea typeface="Cambria" panose="02040503050406030204" pitchFamily="18" charset="0"/>
              </a:rPr>
              <a:t>th</a:t>
            </a:r>
            <a:r>
              <a:rPr lang="en-IN" sz="2000" dirty="0">
                <a:latin typeface="Cambria" panose="02040503050406030204" pitchFamily="18" charset="0"/>
                <a:ea typeface="Cambria" panose="02040503050406030204" pitchFamily="18" charset="0"/>
              </a:rPr>
              <a:t> Nov</a:t>
            </a:r>
          </a:p>
          <a:p>
            <a:pPr marL="800100" lvl="1" indent="-342900" algn="just">
              <a:lnSpc>
                <a:spcPct val="150000"/>
              </a:lnSpc>
              <a:buFont typeface="Arial" panose="020B0604020202020204" pitchFamily="34" charset="0"/>
              <a:buChar char="•"/>
            </a:pPr>
            <a:r>
              <a:rPr lang="en-IN" sz="2000" dirty="0">
                <a:latin typeface="Cambria" panose="02040503050406030204" pitchFamily="18" charset="0"/>
                <a:ea typeface="Cambria" panose="02040503050406030204" pitchFamily="18" charset="0"/>
              </a:rPr>
              <a:t>9 nos. of tech. approved by JTWC</a:t>
            </a:r>
          </a:p>
          <a:p>
            <a:pPr marL="800100" lvl="1" indent="-342900" algn="just">
              <a:lnSpc>
                <a:spcPct val="150000"/>
              </a:lnSpc>
              <a:buFont typeface="Arial" panose="020B0604020202020204" pitchFamily="34" charset="0"/>
              <a:buChar char="•"/>
            </a:pPr>
            <a:r>
              <a:rPr lang="en-IN" sz="2000" dirty="0">
                <a:latin typeface="Cambria" panose="02040503050406030204" pitchFamily="18" charset="0"/>
                <a:ea typeface="Cambria" panose="02040503050406030204" pitchFamily="18" charset="0"/>
              </a:rPr>
              <a:t>1</a:t>
            </a:r>
            <a:r>
              <a:rPr lang="en-IN" sz="2000" baseline="30000" dirty="0">
                <a:latin typeface="Cambria" panose="02040503050406030204" pitchFamily="18" charset="0"/>
                <a:ea typeface="Cambria" panose="02040503050406030204" pitchFamily="18" charset="0"/>
              </a:rPr>
              <a:t>st</a:t>
            </a:r>
            <a:r>
              <a:rPr lang="en-IN" sz="2000" dirty="0">
                <a:latin typeface="Cambria" panose="02040503050406030204" pitchFamily="18" charset="0"/>
                <a:ea typeface="Cambria" panose="02040503050406030204" pitchFamily="18" charset="0"/>
              </a:rPr>
              <a:t> set of EOI published for 4 technologies &amp; completed</a:t>
            </a:r>
          </a:p>
          <a:p>
            <a:pPr marL="800100" lvl="1" indent="-342900" algn="just">
              <a:lnSpc>
                <a:spcPct val="150000"/>
              </a:lnSpc>
              <a:buFont typeface="Arial" panose="020B0604020202020204" pitchFamily="34" charset="0"/>
              <a:buChar char="•"/>
            </a:pPr>
            <a:r>
              <a:rPr lang="en-IN" sz="2000" dirty="0">
                <a:latin typeface="Cambria" panose="02040503050406030204" pitchFamily="18" charset="0"/>
                <a:ea typeface="Cambria" panose="02040503050406030204" pitchFamily="18" charset="0"/>
              </a:rPr>
              <a:t>Internal PMU and desk research agency deployed</a:t>
            </a:r>
          </a:p>
          <a:p>
            <a:pPr marL="800100" lvl="1" indent="-342900" algn="just">
              <a:lnSpc>
                <a:spcPct val="150000"/>
              </a:lnSpc>
              <a:buFont typeface="Arial" panose="020B0604020202020204" pitchFamily="34" charset="0"/>
              <a:buChar char="•"/>
            </a:pPr>
            <a:r>
              <a:rPr lang="en-IN" sz="2000" dirty="0">
                <a:latin typeface="Cambria" panose="02040503050406030204" pitchFamily="18" charset="0"/>
                <a:ea typeface="Cambria" panose="02040503050406030204" pitchFamily="18" charset="0"/>
              </a:rPr>
              <a:t>Selection Criteria for DC selection finalized</a:t>
            </a:r>
          </a:p>
          <a:p>
            <a:pPr marL="800100" lvl="1" indent="-342900" algn="just">
              <a:lnSpc>
                <a:spcPct val="150000"/>
              </a:lnSpc>
              <a:buFont typeface="Arial" panose="020B0604020202020204" pitchFamily="34" charset="0"/>
              <a:buChar char="•"/>
            </a:pPr>
            <a:r>
              <a:rPr lang="en-IN" sz="2000" dirty="0"/>
              <a:t>Physical Workshops conducted at Ahmedabad (12</a:t>
            </a:r>
            <a:r>
              <a:rPr lang="en-IN" sz="2000" baseline="30000" dirty="0"/>
              <a:t>th</a:t>
            </a:r>
            <a:r>
              <a:rPr lang="en-IN" sz="2000" dirty="0"/>
              <a:t> July) , Delhi (20</a:t>
            </a:r>
            <a:r>
              <a:rPr lang="en-IN" sz="2000" baseline="30000" dirty="0"/>
              <a:t>th</a:t>
            </a:r>
            <a:r>
              <a:rPr lang="en-IN" sz="2000" dirty="0"/>
              <a:t> July) , Ranchi (30</a:t>
            </a:r>
            <a:r>
              <a:rPr lang="en-IN" sz="2000" baseline="30000" dirty="0"/>
              <a:t>th</a:t>
            </a:r>
            <a:r>
              <a:rPr lang="en-IN" sz="2000" dirty="0"/>
              <a:t> Nov) in addition to many online ones .</a:t>
            </a:r>
          </a:p>
          <a:p>
            <a:pPr marL="800100" lvl="1" indent="-342900" algn="just">
              <a:lnSpc>
                <a:spcPct val="150000"/>
              </a:lnSpc>
              <a:buFont typeface="Arial" panose="020B0604020202020204" pitchFamily="34" charset="0"/>
              <a:buChar char="•"/>
            </a:pPr>
            <a:r>
              <a:rPr lang="en-IN" sz="2000" dirty="0">
                <a:latin typeface="Cambria" panose="02040503050406030204" pitchFamily="18" charset="0"/>
                <a:ea typeface="Cambria" panose="02040503050406030204" pitchFamily="18" charset="0"/>
              </a:rPr>
              <a:t>Selection criteria for ranking DCs for short-listing finalized</a:t>
            </a:r>
          </a:p>
          <a:p>
            <a:pPr lvl="2" algn="just">
              <a:lnSpc>
                <a:spcPct val="150000"/>
              </a:lnSpc>
            </a:pPr>
            <a:r>
              <a:rPr lang="en-IN" sz="2000" dirty="0">
                <a:latin typeface="Cambria" panose="02040503050406030204" pitchFamily="18" charset="0"/>
                <a:ea typeface="Cambria" panose="02040503050406030204" pitchFamily="18" charset="0"/>
              </a:rPr>
              <a:t>– 81 EOIs received 212 prospective projects techno-commercially appraised for short-listing</a:t>
            </a:r>
          </a:p>
          <a:p>
            <a:pPr lvl="2" algn="just">
              <a:lnSpc>
                <a:spcPct val="150000"/>
              </a:lnSpc>
            </a:pPr>
            <a:r>
              <a:rPr lang="en-IN" sz="2000" dirty="0">
                <a:latin typeface="Cambria" panose="02040503050406030204" pitchFamily="18" charset="0"/>
                <a:ea typeface="Cambria" panose="02040503050406030204" pitchFamily="18" charset="0"/>
              </a:rPr>
              <a:t> -50 viable with 80 equipments </a:t>
            </a:r>
          </a:p>
        </p:txBody>
      </p:sp>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6721" y="60292"/>
            <a:ext cx="706582" cy="706582"/>
          </a:xfrm>
          <a:prstGeom prst="rect">
            <a:avLst/>
          </a:prstGeom>
          <a:noFill/>
          <a:ln>
            <a:noFill/>
          </a:ln>
        </p:spPr>
      </p:pic>
      <p:sp>
        <p:nvSpPr>
          <p:cNvPr id="12" name="TextBox 11"/>
          <p:cNvSpPr txBox="1"/>
          <p:nvPr/>
        </p:nvSpPr>
        <p:spPr>
          <a:xfrm>
            <a:off x="326174" y="237405"/>
            <a:ext cx="7044449" cy="553998"/>
          </a:xfrm>
          <a:prstGeom prst="rect">
            <a:avLst/>
          </a:prstGeom>
          <a:noFill/>
        </p:spPr>
        <p:txBody>
          <a:bodyPr wrap="square" rtlCol="0">
            <a:spAutoFit/>
          </a:bodyPr>
          <a:lstStyle/>
          <a:p>
            <a:pPr>
              <a:buClr>
                <a:srgbClr val="00B0F0"/>
              </a:buClr>
              <a:buSzPct val="100000"/>
            </a:pPr>
            <a:r>
              <a:rPr lang="en-US" sz="3000" b="1" dirty="0">
                <a:solidFill>
                  <a:schemeClr val="bg1"/>
                </a:solidFill>
                <a:latin typeface="Arial" panose="020B0604020202020204" pitchFamily="34" charset="0"/>
                <a:cs typeface="Arial" panose="020B0604020202020204" pitchFamily="34" charset="0"/>
              </a:rPr>
              <a:t>Current Status Snapshot</a:t>
            </a:r>
          </a:p>
        </p:txBody>
      </p:sp>
    </p:spTree>
    <p:extLst>
      <p:ext uri="{BB962C8B-B14F-4D97-AF65-F5344CB8AC3E}">
        <p14:creationId xmlns:p14="http://schemas.microsoft.com/office/powerpoint/2010/main" val="109165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a typeface="Times New Roman" panose="02020603050405020304" pitchFamily="18" charset="0"/>
                <a:cs typeface="Arial" panose="020B0604020202020204" pitchFamily="34" charset="0"/>
              </a:rPr>
              <a:t>First Set of </a:t>
            </a:r>
            <a:r>
              <a:rPr lang="en-IN" sz="3200" b="1" dirty="0">
                <a:solidFill>
                  <a:schemeClr val="bg1"/>
                </a:solidFill>
                <a:effectLst/>
                <a:ea typeface="Times New Roman" panose="02020603050405020304" pitchFamily="18" charset="0"/>
                <a:cs typeface="Arial" panose="020B0604020202020204" pitchFamily="34" charset="0"/>
              </a:rPr>
              <a:t>Approved Technologies </a:t>
            </a:r>
            <a:endParaRPr lang="en-US" sz="32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grpSp>
        <p:nvGrpSpPr>
          <p:cNvPr id="2" name="Group 1">
            <a:extLst>
              <a:ext uri="{FF2B5EF4-FFF2-40B4-BE49-F238E27FC236}">
                <a16:creationId xmlns:a16="http://schemas.microsoft.com/office/drawing/2014/main" id="{09B88C30-9459-3F98-569B-6729DB992BF4}"/>
              </a:ext>
            </a:extLst>
          </p:cNvPr>
          <p:cNvGrpSpPr/>
          <p:nvPr/>
        </p:nvGrpSpPr>
        <p:grpSpPr>
          <a:xfrm>
            <a:off x="553407" y="1217951"/>
            <a:ext cx="5204840" cy="5416972"/>
            <a:chOff x="553407" y="1217952"/>
            <a:chExt cx="5204840" cy="5416972"/>
          </a:xfrm>
        </p:grpSpPr>
        <p:sp>
          <p:nvSpPr>
            <p:cNvPr id="3" name="Freeform: Shape 2">
              <a:extLst>
                <a:ext uri="{FF2B5EF4-FFF2-40B4-BE49-F238E27FC236}">
                  <a16:creationId xmlns:a16="http://schemas.microsoft.com/office/drawing/2014/main" id="{66C85695-0256-F355-7710-22C9ACE58290}"/>
                </a:ext>
              </a:extLst>
            </p:cNvPr>
            <p:cNvSpPr/>
            <p:nvPr/>
          </p:nvSpPr>
          <p:spPr>
            <a:xfrm rot="21600000">
              <a:off x="1126383" y="1219643"/>
              <a:ext cx="4578352" cy="1106172"/>
            </a:xfrm>
            <a:custGeom>
              <a:avLst/>
              <a:gdLst>
                <a:gd name="connsiteX0" fmla="*/ 0 w 4578352"/>
                <a:gd name="connsiteY0" fmla="*/ 0 h 1106170"/>
                <a:gd name="connsiteX1" fmla="*/ 4025267 w 4578352"/>
                <a:gd name="connsiteY1" fmla="*/ 0 h 1106170"/>
                <a:gd name="connsiteX2" fmla="*/ 4578352 w 4578352"/>
                <a:gd name="connsiteY2" fmla="*/ 553085 h 1106170"/>
                <a:gd name="connsiteX3" fmla="*/ 4025267 w 4578352"/>
                <a:gd name="connsiteY3" fmla="*/ 1106170 h 1106170"/>
                <a:gd name="connsiteX4" fmla="*/ 0 w 4578352"/>
                <a:gd name="connsiteY4" fmla="*/ 1106170 h 1106170"/>
                <a:gd name="connsiteX5" fmla="*/ 0 w 4578352"/>
                <a:gd name="connsiteY5" fmla="*/ 0 h 110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8352" h="1106170">
                  <a:moveTo>
                    <a:pt x="4578352" y="1106169"/>
                  </a:moveTo>
                  <a:lnTo>
                    <a:pt x="553085" y="1106169"/>
                  </a:lnTo>
                  <a:lnTo>
                    <a:pt x="0" y="553085"/>
                  </a:lnTo>
                  <a:lnTo>
                    <a:pt x="553085" y="1"/>
                  </a:lnTo>
                  <a:lnTo>
                    <a:pt x="4578352" y="1"/>
                  </a:lnTo>
                  <a:lnTo>
                    <a:pt x="4578352" y="1106169"/>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64332" tIns="76201" rIns="142240" bIns="76201" numCol="1" spcCol="1270" anchor="ctr" anchorCtr="0">
              <a:noAutofit/>
            </a:bodyPr>
            <a:lstStyle/>
            <a:p>
              <a:pPr marL="0" lvl="0" indent="0" defTabSz="889000">
                <a:lnSpc>
                  <a:spcPct val="90000"/>
                </a:lnSpc>
                <a:spcBef>
                  <a:spcPct val="0"/>
                </a:spcBef>
                <a:spcAft>
                  <a:spcPct val="35000"/>
                </a:spcAft>
                <a:buNone/>
              </a:pPr>
              <a:r>
                <a:rPr lang="en-IN" sz="2000" b="1" kern="1200" dirty="0">
                  <a:solidFill>
                    <a:schemeClr val="tx1"/>
                  </a:solidFill>
                </a:rPr>
                <a:t>Technology 1 :</a:t>
              </a:r>
            </a:p>
            <a:p>
              <a:pPr marL="0" lvl="0" indent="0" defTabSz="889000">
                <a:lnSpc>
                  <a:spcPct val="90000"/>
                </a:lnSpc>
                <a:spcBef>
                  <a:spcPct val="0"/>
                </a:spcBef>
                <a:spcAft>
                  <a:spcPct val="35000"/>
                </a:spcAft>
                <a:buNone/>
              </a:pPr>
              <a:r>
                <a:rPr lang="en-IN" sz="2000" kern="1200" dirty="0">
                  <a:solidFill>
                    <a:schemeClr val="tx1"/>
                  </a:solidFill>
                </a:rPr>
                <a:t>Micro Turbine</a:t>
              </a:r>
            </a:p>
          </p:txBody>
        </p:sp>
        <p:sp>
          <p:nvSpPr>
            <p:cNvPr id="6" name="Oval 5">
              <a:extLst>
                <a:ext uri="{FF2B5EF4-FFF2-40B4-BE49-F238E27FC236}">
                  <a16:creationId xmlns:a16="http://schemas.microsoft.com/office/drawing/2014/main" id="{2D9C2007-AE7D-B28A-9A62-D53D5932B6C7}"/>
                </a:ext>
              </a:extLst>
            </p:cNvPr>
            <p:cNvSpPr/>
            <p:nvPr/>
          </p:nvSpPr>
          <p:spPr>
            <a:xfrm>
              <a:off x="553407" y="1217952"/>
              <a:ext cx="1106170" cy="1106170"/>
            </a:xfrm>
            <a:prstGeom prst="ellipse">
              <a:avLst/>
            </a:prstGeom>
            <a:blipFill rotWithShape="1">
              <a:blip r:embed="rId4"/>
              <a:srcRect/>
              <a:stretch>
                <a:fillRect l="-6000" r="-6000"/>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
          <p:nvSpPr>
            <p:cNvPr id="8" name="Freeform: Shape 7">
              <a:extLst>
                <a:ext uri="{FF2B5EF4-FFF2-40B4-BE49-F238E27FC236}">
                  <a16:creationId xmlns:a16="http://schemas.microsoft.com/office/drawing/2014/main" id="{099C4F10-2030-1D21-D5B1-81B83D3C3806}"/>
                </a:ext>
              </a:extLst>
            </p:cNvPr>
            <p:cNvSpPr/>
            <p:nvPr/>
          </p:nvSpPr>
          <p:spPr>
            <a:xfrm rot="21600000">
              <a:off x="1134490" y="2656013"/>
              <a:ext cx="4567542" cy="1106171"/>
            </a:xfrm>
            <a:custGeom>
              <a:avLst/>
              <a:gdLst>
                <a:gd name="connsiteX0" fmla="*/ 0 w 4567542"/>
                <a:gd name="connsiteY0" fmla="*/ 0 h 1106170"/>
                <a:gd name="connsiteX1" fmla="*/ 4014457 w 4567542"/>
                <a:gd name="connsiteY1" fmla="*/ 0 h 1106170"/>
                <a:gd name="connsiteX2" fmla="*/ 4567542 w 4567542"/>
                <a:gd name="connsiteY2" fmla="*/ 553085 h 1106170"/>
                <a:gd name="connsiteX3" fmla="*/ 4014457 w 4567542"/>
                <a:gd name="connsiteY3" fmla="*/ 1106170 h 1106170"/>
                <a:gd name="connsiteX4" fmla="*/ 0 w 4567542"/>
                <a:gd name="connsiteY4" fmla="*/ 1106170 h 1106170"/>
                <a:gd name="connsiteX5" fmla="*/ 0 w 4567542"/>
                <a:gd name="connsiteY5" fmla="*/ 0 h 110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7542" h="1106170">
                  <a:moveTo>
                    <a:pt x="4567542" y="1106169"/>
                  </a:moveTo>
                  <a:lnTo>
                    <a:pt x="553085" y="1106169"/>
                  </a:lnTo>
                  <a:lnTo>
                    <a:pt x="0" y="553085"/>
                  </a:lnTo>
                  <a:lnTo>
                    <a:pt x="553085" y="1"/>
                  </a:lnTo>
                  <a:lnTo>
                    <a:pt x="4567542" y="1"/>
                  </a:lnTo>
                  <a:lnTo>
                    <a:pt x="4567542" y="1106169"/>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764331" tIns="76201" rIns="142240" bIns="76199" numCol="1" spcCol="1270" anchor="ctr" anchorCtr="0">
              <a:noAutofit/>
            </a:bodyPr>
            <a:lstStyle/>
            <a:p>
              <a:pPr marL="0" lvl="0" indent="0" defTabSz="889000">
                <a:lnSpc>
                  <a:spcPct val="90000"/>
                </a:lnSpc>
                <a:spcBef>
                  <a:spcPct val="0"/>
                </a:spcBef>
                <a:spcAft>
                  <a:spcPct val="35000"/>
                </a:spcAft>
                <a:buNone/>
              </a:pPr>
              <a:r>
                <a:rPr lang="en-IN" sz="2000" b="1" kern="1200" dirty="0">
                  <a:solidFill>
                    <a:schemeClr val="tx1"/>
                  </a:solidFill>
                </a:rPr>
                <a:t>Technology 2 :</a:t>
              </a:r>
            </a:p>
            <a:p>
              <a:pPr marL="0" lvl="0" indent="0" defTabSz="889000">
                <a:lnSpc>
                  <a:spcPct val="90000"/>
                </a:lnSpc>
                <a:spcBef>
                  <a:spcPct val="0"/>
                </a:spcBef>
                <a:spcAft>
                  <a:spcPct val="35000"/>
                </a:spcAft>
                <a:buNone/>
              </a:pPr>
              <a:r>
                <a:rPr lang="en-IN" sz="2000" kern="1200" dirty="0">
                  <a:solidFill>
                    <a:schemeClr val="tx1"/>
                  </a:solidFill>
                </a:rPr>
                <a:t>Energy Efficient Screw Compressor</a:t>
              </a:r>
            </a:p>
          </p:txBody>
        </p:sp>
        <p:sp>
          <p:nvSpPr>
            <p:cNvPr id="11" name="Oval 10">
              <a:extLst>
                <a:ext uri="{FF2B5EF4-FFF2-40B4-BE49-F238E27FC236}">
                  <a16:creationId xmlns:a16="http://schemas.microsoft.com/office/drawing/2014/main" id="{C0C86DF1-BB92-FBD3-447E-7C94B28EFD07}"/>
                </a:ext>
              </a:extLst>
            </p:cNvPr>
            <p:cNvSpPr/>
            <p:nvPr/>
          </p:nvSpPr>
          <p:spPr>
            <a:xfrm>
              <a:off x="556109" y="2656014"/>
              <a:ext cx="1106170" cy="1106170"/>
            </a:xfrm>
            <a:prstGeom prst="ellipse">
              <a:avLst/>
            </a:prstGeom>
            <a:blipFill rotWithShape="1">
              <a:blip r:embed="rId5"/>
              <a:srcRect/>
              <a:stretch>
                <a:fillRect t="-1000" b="-1000"/>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sp>
        <p:sp>
          <p:nvSpPr>
            <p:cNvPr id="12" name="Freeform: Shape 11">
              <a:extLst>
                <a:ext uri="{FF2B5EF4-FFF2-40B4-BE49-F238E27FC236}">
                  <a16:creationId xmlns:a16="http://schemas.microsoft.com/office/drawing/2014/main" id="{42DB66E5-8133-8E81-D706-2E08B955C5D1}"/>
                </a:ext>
              </a:extLst>
            </p:cNvPr>
            <p:cNvSpPr/>
            <p:nvPr/>
          </p:nvSpPr>
          <p:spPr>
            <a:xfrm rot="21600000">
              <a:off x="1145611" y="4092383"/>
              <a:ext cx="4533976" cy="1106171"/>
            </a:xfrm>
            <a:custGeom>
              <a:avLst/>
              <a:gdLst>
                <a:gd name="connsiteX0" fmla="*/ 0 w 4533976"/>
                <a:gd name="connsiteY0" fmla="*/ 0 h 1106170"/>
                <a:gd name="connsiteX1" fmla="*/ 3980891 w 4533976"/>
                <a:gd name="connsiteY1" fmla="*/ 0 h 1106170"/>
                <a:gd name="connsiteX2" fmla="*/ 4533976 w 4533976"/>
                <a:gd name="connsiteY2" fmla="*/ 553085 h 1106170"/>
                <a:gd name="connsiteX3" fmla="*/ 3980891 w 4533976"/>
                <a:gd name="connsiteY3" fmla="*/ 1106170 h 1106170"/>
                <a:gd name="connsiteX4" fmla="*/ 0 w 4533976"/>
                <a:gd name="connsiteY4" fmla="*/ 1106170 h 1106170"/>
                <a:gd name="connsiteX5" fmla="*/ 0 w 4533976"/>
                <a:gd name="connsiteY5" fmla="*/ 0 h 110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3976" h="1106170">
                  <a:moveTo>
                    <a:pt x="4533976" y="1106169"/>
                  </a:moveTo>
                  <a:lnTo>
                    <a:pt x="553085" y="1106169"/>
                  </a:lnTo>
                  <a:lnTo>
                    <a:pt x="0" y="553085"/>
                  </a:lnTo>
                  <a:lnTo>
                    <a:pt x="553085" y="1"/>
                  </a:lnTo>
                  <a:lnTo>
                    <a:pt x="4533976" y="1"/>
                  </a:lnTo>
                  <a:lnTo>
                    <a:pt x="4533976" y="1106169"/>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764332" tIns="76201" rIns="142240" bIns="76200" numCol="1" spcCol="1270" anchor="ctr" anchorCtr="0">
              <a:noAutofit/>
            </a:bodyPr>
            <a:lstStyle/>
            <a:p>
              <a:pPr marL="0" lvl="0" indent="0" defTabSz="889000">
                <a:lnSpc>
                  <a:spcPct val="90000"/>
                </a:lnSpc>
                <a:spcBef>
                  <a:spcPct val="0"/>
                </a:spcBef>
                <a:spcAft>
                  <a:spcPct val="35000"/>
                </a:spcAft>
                <a:buNone/>
              </a:pPr>
              <a:r>
                <a:rPr lang="en-IN" sz="2000" b="1" kern="1200" dirty="0">
                  <a:solidFill>
                    <a:schemeClr val="tx1"/>
                  </a:solidFill>
                </a:rPr>
                <a:t>Technology 3 :</a:t>
              </a:r>
            </a:p>
            <a:p>
              <a:pPr marL="0" lvl="0" indent="0" defTabSz="889000">
                <a:lnSpc>
                  <a:spcPct val="90000"/>
                </a:lnSpc>
                <a:spcBef>
                  <a:spcPct val="0"/>
                </a:spcBef>
                <a:spcAft>
                  <a:spcPct val="35000"/>
                </a:spcAft>
                <a:buNone/>
              </a:pPr>
              <a:r>
                <a:rPr lang="en-IN" sz="2000" kern="1200" dirty="0">
                  <a:solidFill>
                    <a:schemeClr val="tx1"/>
                  </a:solidFill>
                </a:rPr>
                <a:t>Turbo Blower</a:t>
              </a:r>
            </a:p>
          </p:txBody>
        </p:sp>
        <p:sp>
          <p:nvSpPr>
            <p:cNvPr id="13" name="Oval 12" descr="3d Glasses with solid fill">
              <a:extLst>
                <a:ext uri="{FF2B5EF4-FFF2-40B4-BE49-F238E27FC236}">
                  <a16:creationId xmlns:a16="http://schemas.microsoft.com/office/drawing/2014/main" id="{C0FA5AEF-8BF4-7FAF-7B9B-8E90DD48941D}"/>
                </a:ext>
              </a:extLst>
            </p:cNvPr>
            <p:cNvSpPr/>
            <p:nvPr/>
          </p:nvSpPr>
          <p:spPr>
            <a:xfrm>
              <a:off x="564501" y="4092384"/>
              <a:ext cx="1106170" cy="1106170"/>
            </a:xfrm>
            <a:prstGeom prst="ellipse">
              <a:avLst/>
            </a:prstGeom>
            <a:blipFill rotWithShape="1">
              <a:blip r:embed="rId6"/>
              <a:srcRect/>
              <a:stretch>
                <a:fillRect l="-7000" r="-7000"/>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sp>
        <p:sp>
          <p:nvSpPr>
            <p:cNvPr id="14" name="Freeform: Shape 13">
              <a:extLst>
                <a:ext uri="{FF2B5EF4-FFF2-40B4-BE49-F238E27FC236}">
                  <a16:creationId xmlns:a16="http://schemas.microsoft.com/office/drawing/2014/main" id="{B7B4460F-C478-9935-76E5-CFC69ED54B5B}"/>
                </a:ext>
              </a:extLst>
            </p:cNvPr>
            <p:cNvSpPr/>
            <p:nvPr/>
          </p:nvSpPr>
          <p:spPr>
            <a:xfrm rot="21600000">
              <a:off x="1190704" y="5528753"/>
              <a:ext cx="4567543" cy="1106171"/>
            </a:xfrm>
            <a:custGeom>
              <a:avLst/>
              <a:gdLst>
                <a:gd name="connsiteX0" fmla="*/ 0 w 4567542"/>
                <a:gd name="connsiteY0" fmla="*/ 0 h 1106170"/>
                <a:gd name="connsiteX1" fmla="*/ 4014457 w 4567542"/>
                <a:gd name="connsiteY1" fmla="*/ 0 h 1106170"/>
                <a:gd name="connsiteX2" fmla="*/ 4567542 w 4567542"/>
                <a:gd name="connsiteY2" fmla="*/ 553085 h 1106170"/>
                <a:gd name="connsiteX3" fmla="*/ 4014457 w 4567542"/>
                <a:gd name="connsiteY3" fmla="*/ 1106170 h 1106170"/>
                <a:gd name="connsiteX4" fmla="*/ 0 w 4567542"/>
                <a:gd name="connsiteY4" fmla="*/ 1106170 h 1106170"/>
                <a:gd name="connsiteX5" fmla="*/ 0 w 4567542"/>
                <a:gd name="connsiteY5" fmla="*/ 0 h 110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7542" h="1106170">
                  <a:moveTo>
                    <a:pt x="4567542" y="1106169"/>
                  </a:moveTo>
                  <a:lnTo>
                    <a:pt x="553085" y="1106169"/>
                  </a:lnTo>
                  <a:lnTo>
                    <a:pt x="0" y="553085"/>
                  </a:lnTo>
                  <a:lnTo>
                    <a:pt x="553085" y="1"/>
                  </a:lnTo>
                  <a:lnTo>
                    <a:pt x="4567542" y="1"/>
                  </a:lnTo>
                  <a:lnTo>
                    <a:pt x="4567542" y="1106169"/>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764332" tIns="76201" rIns="142241" bIns="76200" numCol="1" spcCol="1270" anchor="ctr" anchorCtr="0">
              <a:noAutofit/>
            </a:bodyPr>
            <a:lstStyle/>
            <a:p>
              <a:pPr marL="0" lvl="0" indent="0" defTabSz="889000">
                <a:lnSpc>
                  <a:spcPct val="90000"/>
                </a:lnSpc>
                <a:spcBef>
                  <a:spcPct val="0"/>
                </a:spcBef>
                <a:spcAft>
                  <a:spcPct val="35000"/>
                </a:spcAft>
                <a:buNone/>
              </a:pPr>
              <a:r>
                <a:rPr lang="en-IN" sz="2000" b="1" kern="1200" dirty="0">
                  <a:solidFill>
                    <a:schemeClr val="tx1"/>
                  </a:solidFill>
                </a:rPr>
                <a:t>Technology 4 : </a:t>
              </a:r>
            </a:p>
            <a:p>
              <a:pPr marL="0" lvl="0" indent="0" defTabSz="889000">
                <a:lnSpc>
                  <a:spcPct val="90000"/>
                </a:lnSpc>
                <a:spcBef>
                  <a:spcPct val="0"/>
                </a:spcBef>
                <a:spcAft>
                  <a:spcPct val="35000"/>
                </a:spcAft>
                <a:buNone/>
              </a:pPr>
              <a:r>
                <a:rPr lang="en-IN" sz="2000" kern="1200" dirty="0">
                  <a:solidFill>
                    <a:schemeClr val="tx1"/>
                  </a:solidFill>
                </a:rPr>
                <a:t>Low Grade Waste Heat Recovery</a:t>
              </a:r>
            </a:p>
          </p:txBody>
        </p:sp>
        <p:sp>
          <p:nvSpPr>
            <p:cNvPr id="15" name="Oval 14">
              <a:extLst>
                <a:ext uri="{FF2B5EF4-FFF2-40B4-BE49-F238E27FC236}">
                  <a16:creationId xmlns:a16="http://schemas.microsoft.com/office/drawing/2014/main" id="{2C0F11FC-046B-927B-C048-BC038CB08A86}"/>
                </a:ext>
              </a:extLst>
            </p:cNvPr>
            <p:cNvSpPr/>
            <p:nvPr/>
          </p:nvSpPr>
          <p:spPr>
            <a:xfrm>
              <a:off x="556109" y="5528754"/>
              <a:ext cx="1106170" cy="1106170"/>
            </a:xfrm>
            <a:prstGeom prst="ellipse">
              <a:avLst/>
            </a:prstGeom>
            <a:blipFill rotWithShape="1">
              <a:blip r:embed="rId7"/>
              <a:srcRect/>
              <a:stretch>
                <a:fillRect t="-1000" b="-1000"/>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grpSp>
      <p:sp>
        <p:nvSpPr>
          <p:cNvPr id="16" name="Arrow: Up-Down 15">
            <a:extLst>
              <a:ext uri="{FF2B5EF4-FFF2-40B4-BE49-F238E27FC236}">
                <a16:creationId xmlns:a16="http://schemas.microsoft.com/office/drawing/2014/main" id="{7861C11A-D826-7683-7564-F6FD0B957E0B}"/>
              </a:ext>
            </a:extLst>
          </p:cNvPr>
          <p:cNvSpPr/>
          <p:nvPr/>
        </p:nvSpPr>
        <p:spPr>
          <a:xfrm>
            <a:off x="6096000" y="986520"/>
            <a:ext cx="240627" cy="5748904"/>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a16="http://schemas.microsoft.com/office/drawing/2014/main" id="{7E2DDACF-791F-8D01-42FB-E84F49D6A41B}"/>
              </a:ext>
            </a:extLst>
          </p:cNvPr>
          <p:cNvSpPr txBox="1"/>
          <p:nvPr/>
        </p:nvSpPr>
        <p:spPr>
          <a:xfrm>
            <a:off x="6753040" y="1252567"/>
            <a:ext cx="4890795" cy="3913059"/>
          </a:xfrm>
          <a:prstGeom prst="rect">
            <a:avLst/>
          </a:prstGeom>
          <a:noFill/>
        </p:spPr>
        <p:txBody>
          <a:bodyPr wrap="square" rtlCol="0">
            <a:spAutoFit/>
          </a:bodyPr>
          <a:lstStyle/>
          <a:p>
            <a:pPr>
              <a:lnSpc>
                <a:spcPct val="150000"/>
              </a:lnSpc>
            </a:pPr>
            <a:r>
              <a:rPr lang="en-IN" sz="2400" b="1" u="sng" dirty="0">
                <a:solidFill>
                  <a:srgbClr val="0D70B3"/>
                </a:solidFill>
              </a:rPr>
              <a:t>Status of </a:t>
            </a:r>
            <a:r>
              <a:rPr lang="en-IN" sz="2400" b="1" u="sng" dirty="0" err="1">
                <a:solidFill>
                  <a:srgbClr val="0D70B3"/>
                </a:solidFill>
              </a:rPr>
              <a:t>EoI</a:t>
            </a:r>
            <a:r>
              <a:rPr lang="en-IN" sz="2400" b="1" u="sng" dirty="0">
                <a:solidFill>
                  <a:srgbClr val="0D70B3"/>
                </a:solidFill>
              </a:rPr>
              <a:t>-A</a:t>
            </a:r>
          </a:p>
          <a:p>
            <a:pPr marL="342900" indent="-342900">
              <a:lnSpc>
                <a:spcPct val="150000"/>
              </a:lnSpc>
              <a:buFont typeface="Arial" panose="020B0604020202020204" pitchFamily="34" charset="0"/>
              <a:buChar char="•"/>
            </a:pPr>
            <a:r>
              <a:rPr lang="en-IN" sz="2400" dirty="0"/>
              <a:t>No. of Technologies : 4 </a:t>
            </a:r>
          </a:p>
          <a:p>
            <a:pPr marL="342900" indent="-342900">
              <a:lnSpc>
                <a:spcPct val="150000"/>
              </a:lnSpc>
              <a:buFont typeface="Arial" panose="020B0604020202020204" pitchFamily="34" charset="0"/>
              <a:buChar char="•"/>
            </a:pPr>
            <a:r>
              <a:rPr lang="en-IN" sz="2400" dirty="0" err="1"/>
              <a:t>EoI</a:t>
            </a:r>
            <a:r>
              <a:rPr lang="en-IN" sz="2400" dirty="0"/>
              <a:t>-Stage 1 : Received from DC</a:t>
            </a:r>
          </a:p>
          <a:p>
            <a:pPr marL="342900" indent="-342900">
              <a:lnSpc>
                <a:spcPct val="150000"/>
              </a:lnSpc>
              <a:buFont typeface="Arial" panose="020B0604020202020204" pitchFamily="34" charset="0"/>
              <a:buChar char="•"/>
            </a:pPr>
            <a:r>
              <a:rPr lang="en-IN" sz="2400" dirty="0" err="1"/>
              <a:t>EoI</a:t>
            </a:r>
            <a:r>
              <a:rPr lang="en-IN" sz="2400" dirty="0"/>
              <a:t>-Stage 2 : Receiving under progress</a:t>
            </a:r>
          </a:p>
          <a:p>
            <a:pPr marL="342900" indent="-342900">
              <a:lnSpc>
                <a:spcPct val="150000"/>
              </a:lnSpc>
              <a:buFont typeface="Arial" panose="020B0604020202020204" pitchFamily="34" charset="0"/>
              <a:buChar char="•"/>
            </a:pPr>
            <a:r>
              <a:rPr lang="en-IN" sz="2400" dirty="0"/>
              <a:t>Expected to start technology implementation : April 2023</a:t>
            </a:r>
          </a:p>
        </p:txBody>
      </p:sp>
      <p:pic>
        <p:nvPicPr>
          <p:cNvPr id="18" name="Picture 17"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67681" y="19652"/>
            <a:ext cx="706582" cy="706582"/>
          </a:xfrm>
          <a:prstGeom prst="rect">
            <a:avLst/>
          </a:prstGeom>
          <a:noFill/>
          <a:ln>
            <a:noFill/>
          </a:ln>
        </p:spPr>
      </p:pic>
    </p:spTree>
    <p:extLst>
      <p:ext uri="{BB962C8B-B14F-4D97-AF65-F5344CB8AC3E}">
        <p14:creationId xmlns:p14="http://schemas.microsoft.com/office/powerpoint/2010/main" val="576476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45" y="-67463"/>
            <a:ext cx="12496490" cy="1095375"/>
          </a:xfrm>
          <a:prstGeom prst="rect">
            <a:avLst/>
          </a:prstGeom>
        </p:spPr>
      </p:pic>
      <p:sp>
        <p:nvSpPr>
          <p:cNvPr id="13" name="TextBox 12"/>
          <p:cNvSpPr txBox="1"/>
          <p:nvPr/>
        </p:nvSpPr>
        <p:spPr>
          <a:xfrm>
            <a:off x="326173" y="182099"/>
            <a:ext cx="7903427"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Sector wise </a:t>
            </a:r>
            <a:r>
              <a:rPr lang="en-US" sz="3200" b="1" dirty="0" err="1">
                <a:solidFill>
                  <a:schemeClr val="bg1"/>
                </a:solidFill>
                <a:cs typeface="Arial" panose="020B0604020202020204" pitchFamily="34" charset="0"/>
              </a:rPr>
              <a:t>EoI</a:t>
            </a:r>
            <a:r>
              <a:rPr lang="en-US" sz="3200" b="1" dirty="0">
                <a:solidFill>
                  <a:schemeClr val="bg1"/>
                </a:solidFill>
                <a:cs typeface="Arial" panose="020B0604020202020204" pitchFamily="34" charset="0"/>
              </a:rPr>
              <a:t>-Stage 1A (4 technologies)</a:t>
            </a:r>
          </a:p>
        </p:txBody>
      </p:sp>
      <p:pic>
        <p:nvPicPr>
          <p:cNvPr id="9" name="Picture 8">
            <a:extLst>
              <a:ext uri="{FF2B5EF4-FFF2-40B4-BE49-F238E27FC236}">
                <a16:creationId xmlns:a16="http://schemas.microsoft.com/office/drawing/2014/main" id="{574D7220-5358-3E2C-2278-E85AE5AC01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0" name="Picture 9"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97614" y="16018"/>
            <a:ext cx="706582" cy="706582"/>
          </a:xfrm>
          <a:prstGeom prst="rect">
            <a:avLst/>
          </a:prstGeom>
          <a:noFill/>
          <a:ln>
            <a:noFill/>
          </a:ln>
        </p:spPr>
      </p:pic>
      <p:graphicFrame>
        <p:nvGraphicFramePr>
          <p:cNvPr id="3" name="Object 2">
            <a:extLst>
              <a:ext uri="{FF2B5EF4-FFF2-40B4-BE49-F238E27FC236}">
                <a16:creationId xmlns:a16="http://schemas.microsoft.com/office/drawing/2014/main" id="{892B928A-19B0-2EEF-E4C6-D980E0E50558}"/>
              </a:ext>
            </a:extLst>
          </p:cNvPr>
          <p:cNvGraphicFramePr>
            <a:graphicFrameLocks noChangeAspect="1"/>
          </p:cNvGraphicFramePr>
          <p:nvPr/>
        </p:nvGraphicFramePr>
        <p:xfrm>
          <a:off x="326173" y="954088"/>
          <a:ext cx="11752123" cy="4858883"/>
        </p:xfrm>
        <a:graphic>
          <a:graphicData uri="http://schemas.openxmlformats.org/presentationml/2006/ole">
            <mc:AlternateContent xmlns:mc="http://schemas.openxmlformats.org/markup-compatibility/2006">
              <mc:Choice xmlns:v="urn:schemas-microsoft-com:vml" Requires="v">
                <p:oleObj spid="_x0000_s1027" name="Worksheet" r:id="rId6" imgW="10947548" imgH="4946825" progId="Excel.Sheet.12">
                  <p:embed/>
                </p:oleObj>
              </mc:Choice>
              <mc:Fallback>
                <p:oleObj name="Worksheet" r:id="rId6" imgW="10947548" imgH="4946825" progId="Excel.Sheet.12">
                  <p:embed/>
                  <p:pic>
                    <p:nvPicPr>
                      <p:cNvPr id="3" name="Object 2">
                        <a:extLst>
                          <a:ext uri="{FF2B5EF4-FFF2-40B4-BE49-F238E27FC236}">
                            <a16:creationId xmlns:a16="http://schemas.microsoft.com/office/drawing/2014/main" id="{892B928A-19B0-2EEF-E4C6-D980E0E50558}"/>
                          </a:ext>
                        </a:extLst>
                      </p:cNvPr>
                      <p:cNvPicPr/>
                      <p:nvPr/>
                    </p:nvPicPr>
                    <p:blipFill>
                      <a:blip r:embed="rId7"/>
                      <a:stretch>
                        <a:fillRect/>
                      </a:stretch>
                    </p:blipFill>
                    <p:spPr>
                      <a:xfrm>
                        <a:off x="326173" y="954088"/>
                        <a:ext cx="11752123" cy="4858883"/>
                      </a:xfrm>
                      <a:prstGeom prst="rect">
                        <a:avLst/>
                      </a:prstGeom>
                    </p:spPr>
                  </p:pic>
                </p:oleObj>
              </mc:Fallback>
            </mc:AlternateContent>
          </a:graphicData>
        </a:graphic>
      </p:graphicFrame>
    </p:spTree>
    <p:extLst>
      <p:ext uri="{BB962C8B-B14F-4D97-AF65-F5344CB8AC3E}">
        <p14:creationId xmlns:p14="http://schemas.microsoft.com/office/powerpoint/2010/main" val="1503275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4" y="-9525"/>
            <a:ext cx="12496490" cy="1095375"/>
          </a:xfrm>
          <a:prstGeom prst="rect">
            <a:avLst/>
          </a:prstGeom>
        </p:spPr>
      </p:pic>
      <p:sp>
        <p:nvSpPr>
          <p:cNvPr id="13" name="TextBox 12"/>
          <p:cNvSpPr txBox="1"/>
          <p:nvPr/>
        </p:nvSpPr>
        <p:spPr>
          <a:xfrm>
            <a:off x="114555" y="301612"/>
            <a:ext cx="8176690" cy="461665"/>
          </a:xfrm>
          <a:prstGeom prst="rect">
            <a:avLst/>
          </a:prstGeom>
          <a:noFill/>
        </p:spPr>
        <p:txBody>
          <a:bodyPr wrap="square" rtlCol="0">
            <a:spAutoFit/>
          </a:bodyPr>
          <a:lstStyle/>
          <a:p>
            <a:pPr>
              <a:buClr>
                <a:srgbClr val="00B0F0"/>
              </a:buClr>
              <a:buSzPct val="100000"/>
            </a:pPr>
            <a:r>
              <a:rPr lang="en-US" sz="2400" b="1" dirty="0">
                <a:solidFill>
                  <a:schemeClr val="bg1"/>
                </a:solidFill>
                <a:latin typeface="Arial" panose="020B0604020202020204" pitchFamily="34" charset="0"/>
                <a:cs typeface="Arial" panose="020B0604020202020204" pitchFamily="34" charset="0"/>
              </a:rPr>
              <a:t>Back Pressure Micro-turbine for Power Generation</a:t>
            </a:r>
          </a:p>
        </p:txBody>
      </p:sp>
      <p:sp>
        <p:nvSpPr>
          <p:cNvPr id="18" name="Google Shape;979;p17">
            <a:extLst>
              <a:ext uri="{FF2B5EF4-FFF2-40B4-BE49-F238E27FC236}">
                <a16:creationId xmlns:a16="http://schemas.microsoft.com/office/drawing/2014/main" id="{214F86E8-EB1B-0449-9333-7A19B2DFFF32}"/>
              </a:ext>
            </a:extLst>
          </p:cNvPr>
          <p:cNvSpPr/>
          <p:nvPr/>
        </p:nvSpPr>
        <p:spPr>
          <a:xfrm>
            <a:off x="4691744" y="2496625"/>
            <a:ext cx="2275114" cy="508467"/>
          </a:xfrm>
          <a:prstGeom prst="stripedRightArrow">
            <a:avLst>
              <a:gd name="adj1" fmla="val 50000"/>
              <a:gd name="adj2" fmla="val 50000"/>
            </a:avLst>
          </a:prstGeom>
          <a:gradFill>
            <a:gsLst>
              <a:gs pos="0">
                <a:srgbClr val="F4F8FB"/>
              </a:gs>
              <a:gs pos="5000">
                <a:srgbClr val="F4F8FB"/>
              </a:gs>
              <a:gs pos="30000">
                <a:srgbClr val="AEC5E1"/>
              </a:gs>
              <a:gs pos="94000">
                <a:srgbClr val="00B0F0"/>
              </a:gs>
              <a:gs pos="100000">
                <a:srgbClr val="C8D8EB"/>
              </a:gs>
            </a:gsLst>
            <a:lin ang="0" scaled="0"/>
          </a:gradFill>
          <a:ln w="9525" cap="flat" cmpd="sng">
            <a:solidFill>
              <a:srgbClr val="00B0F0"/>
            </a:solidFill>
            <a:prstDash val="solid"/>
            <a:miter lim="800000"/>
            <a:headEnd type="none" w="sm" len="sm"/>
            <a:tailEnd type="none" w="sm" len="sm"/>
          </a:ln>
        </p:spPr>
        <p:txBody>
          <a:bodyPr spcFirstLastPara="1" wrap="square" lIns="91425" tIns="45700" rIns="91425" bIns="45700" anchor="t" anchorCtr="0">
            <a:noAutofit/>
          </a:bodyPr>
          <a:lstStyle/>
          <a:p>
            <a:pPr marL="1210192" marR="0" lvl="0" indent="138668" algn="l" rtl="0">
              <a:spcBef>
                <a:spcPts val="0"/>
              </a:spcBef>
              <a:spcAft>
                <a:spcPts val="0"/>
              </a:spcAft>
              <a:buNone/>
            </a:pPr>
            <a:endParaRPr sz="1764">
              <a:solidFill>
                <a:srgbClr val="163C47"/>
              </a:solidFill>
              <a:latin typeface="Arial" panose="020B0604020202020204" pitchFamily="34" charset="0"/>
              <a:ea typeface="Calibri"/>
              <a:cs typeface="Arial" panose="020B0604020202020204" pitchFamily="34" charset="0"/>
              <a:sym typeface="Calibri"/>
            </a:endParaRPr>
          </a:p>
        </p:txBody>
      </p:sp>
      <p:graphicFrame>
        <p:nvGraphicFramePr>
          <p:cNvPr id="20" name="Google Shape;981;p17">
            <a:extLst>
              <a:ext uri="{FF2B5EF4-FFF2-40B4-BE49-F238E27FC236}">
                <a16:creationId xmlns:a16="http://schemas.microsoft.com/office/drawing/2014/main" id="{A8A27970-375D-CA49-94F8-E6FF2BC0221D}"/>
              </a:ext>
            </a:extLst>
          </p:cNvPr>
          <p:cNvGraphicFramePr/>
          <p:nvPr/>
        </p:nvGraphicFramePr>
        <p:xfrm>
          <a:off x="137044" y="5487445"/>
          <a:ext cx="11754675" cy="1370550"/>
        </p:xfrm>
        <a:graphic>
          <a:graphicData uri="http://schemas.openxmlformats.org/drawingml/2006/table">
            <a:tbl>
              <a:tblPr firstRow="1" firstCol="1" bandRow="1">
                <a:noFill/>
              </a:tblPr>
              <a:tblGrid>
                <a:gridCol w="11754675">
                  <a:extLst>
                    <a:ext uri="{9D8B030D-6E8A-4147-A177-3AD203B41FA5}">
                      <a16:colId xmlns:a16="http://schemas.microsoft.com/office/drawing/2014/main" val="20000"/>
                    </a:ext>
                  </a:extLst>
                </a:gridCol>
              </a:tblGrid>
              <a:tr h="1370550">
                <a:tc>
                  <a:txBody>
                    <a:bodyPr/>
                    <a:lstStyle/>
                    <a:p>
                      <a:pPr marL="342900" marR="0" lvl="0" indent="-342900" algn="just" rtl="0">
                        <a:lnSpc>
                          <a:spcPct val="115000"/>
                        </a:lnSpc>
                        <a:spcBef>
                          <a:spcPts val="0"/>
                        </a:spcBef>
                        <a:spcAft>
                          <a:spcPts val="0"/>
                        </a:spcAft>
                        <a:buClr>
                          <a:schemeClr val="dk1"/>
                        </a:buClr>
                        <a:buSzPts val="1500"/>
                        <a:buFont typeface="Noto Sans Symbols"/>
                        <a:buChar char="✔"/>
                      </a:pPr>
                      <a:r>
                        <a:rPr lang="en-US" sz="1500" i="0" u="none" strike="noStrike" cap="none">
                          <a:latin typeface="Book Antiqua"/>
                          <a:ea typeface="Book Antiqua"/>
                          <a:cs typeface="Book Antiqua"/>
                          <a:sym typeface="Book Antiqua"/>
                        </a:rPr>
                        <a:t>The turbine is coupled directly to a small Induction Generator, which synchronizes the power produced with the local plant grid without the need of sophisticated and expensive control mechanisms.</a:t>
                      </a:r>
                      <a:endParaRPr sz="1500" i="0" u="none" strike="noStrike" cap="none">
                        <a:latin typeface="Book Antiqua"/>
                        <a:ea typeface="Book Antiqua"/>
                        <a:cs typeface="Book Antiqua"/>
                        <a:sym typeface="Book Antiqua"/>
                      </a:endParaRPr>
                    </a:p>
                    <a:p>
                      <a:pPr marL="342900" marR="0" lvl="0" indent="-342900" algn="just" rtl="0">
                        <a:lnSpc>
                          <a:spcPct val="115000"/>
                        </a:lnSpc>
                        <a:spcBef>
                          <a:spcPts val="0"/>
                        </a:spcBef>
                        <a:spcAft>
                          <a:spcPts val="0"/>
                        </a:spcAft>
                        <a:buClr>
                          <a:schemeClr val="dk1"/>
                        </a:buClr>
                        <a:buSzPts val="1500"/>
                        <a:buFont typeface="Noto Sans Symbols"/>
                        <a:buChar char="✔"/>
                      </a:pPr>
                      <a:r>
                        <a:rPr lang="en-US" sz="1500" i="0" u="none" strike="noStrike" cap="none">
                          <a:latin typeface="Book Antiqua"/>
                          <a:ea typeface="Book Antiqua"/>
                          <a:cs typeface="Book Antiqua"/>
                          <a:sym typeface="Book Antiqua"/>
                        </a:rPr>
                        <a:t>The system can utilize saturated steam; it becomes highly beneficial for industries using saturated steam.</a:t>
                      </a:r>
                      <a:endParaRPr sz="1500" i="0" u="none" strike="noStrike" cap="none">
                        <a:latin typeface="Book Antiqua"/>
                        <a:ea typeface="Book Antiqua"/>
                        <a:cs typeface="Book Antiqua"/>
                        <a:sym typeface="Book Antiqua"/>
                      </a:endParaRPr>
                    </a:p>
                    <a:p>
                      <a:pPr marL="342900" marR="0" lvl="0" indent="-342900" algn="just" rtl="0">
                        <a:lnSpc>
                          <a:spcPct val="115000"/>
                        </a:lnSpc>
                        <a:spcBef>
                          <a:spcPts val="0"/>
                        </a:spcBef>
                        <a:spcAft>
                          <a:spcPts val="0"/>
                        </a:spcAft>
                        <a:buClr>
                          <a:schemeClr val="dk1"/>
                        </a:buClr>
                        <a:buSzPts val="1500"/>
                        <a:buFont typeface="Noto Sans Symbols"/>
                        <a:buChar char="✔"/>
                      </a:pPr>
                      <a:r>
                        <a:rPr lang="en-US" sz="1500" i="0" u="none" strike="noStrike" cap="none">
                          <a:latin typeface="Book Antiqua"/>
                          <a:ea typeface="Book Antiqua"/>
                          <a:cs typeface="Book Antiqua"/>
                          <a:sym typeface="Book Antiqua"/>
                        </a:rPr>
                        <a:t>The pressure energy, which otherwise was wasted can be conserved and utilized to generate useful electricity. </a:t>
                      </a:r>
                      <a:endParaRPr sz="1500" i="0" u="none" strike="noStrike" cap="none">
                        <a:latin typeface="Book Antiqua"/>
                        <a:ea typeface="Book Antiqua"/>
                        <a:cs typeface="Book Antiqua"/>
                        <a:sym typeface="Book Antiqua"/>
                      </a:endParaRPr>
                    </a:p>
                    <a:p>
                      <a:pPr marL="342900" marR="0" lvl="0" indent="-342900" algn="just" rtl="0">
                        <a:lnSpc>
                          <a:spcPct val="115000"/>
                        </a:lnSpc>
                        <a:spcBef>
                          <a:spcPts val="0"/>
                        </a:spcBef>
                        <a:spcAft>
                          <a:spcPts val="0"/>
                        </a:spcAft>
                        <a:buClr>
                          <a:schemeClr val="dk1"/>
                        </a:buClr>
                        <a:buSzPts val="1500"/>
                        <a:buFont typeface="Noto Sans Symbols"/>
                        <a:buChar char="✔"/>
                      </a:pPr>
                      <a:r>
                        <a:rPr lang="en-US" sz="1500" i="0" u="none" strike="noStrike" cap="none">
                          <a:latin typeface="Book Antiqua"/>
                          <a:ea typeface="Book Antiqua"/>
                          <a:cs typeface="Book Antiqua"/>
                          <a:sym typeface="Book Antiqua"/>
                        </a:rPr>
                        <a:t>The turbine is designed for various flow-rates; so that maximum generation efficiency can be ensured at various flow rates. </a:t>
                      </a:r>
                      <a:endParaRPr sz="1500" i="0" u="none" strike="noStrike" cap="none">
                        <a:latin typeface="Book Antiqua"/>
                        <a:ea typeface="Book Antiqua"/>
                        <a:cs typeface="Book Antiqua"/>
                        <a:sym typeface="Book Antiqua"/>
                      </a:endParaRPr>
                    </a:p>
                  </a:txBody>
                  <a:tcPr marL="59375" marR="59375" marT="0" marB="0"/>
                </a:tc>
                <a:extLst>
                  <a:ext uri="{0D108BD9-81ED-4DB2-BD59-A6C34878D82A}">
                    <a16:rowId xmlns:a16="http://schemas.microsoft.com/office/drawing/2014/main" val="10000"/>
                  </a:ext>
                </a:extLst>
              </a:tr>
            </a:tbl>
          </a:graphicData>
        </a:graphic>
      </p:graphicFrame>
      <p:sp>
        <p:nvSpPr>
          <p:cNvPr id="21" name="Google Shape;982;p17">
            <a:extLst>
              <a:ext uri="{FF2B5EF4-FFF2-40B4-BE49-F238E27FC236}">
                <a16:creationId xmlns:a16="http://schemas.microsoft.com/office/drawing/2014/main" id="{0A349ED5-9C11-864B-B21A-71B47F89A89D}"/>
              </a:ext>
            </a:extLst>
          </p:cNvPr>
          <p:cNvSpPr txBox="1"/>
          <p:nvPr/>
        </p:nvSpPr>
        <p:spPr>
          <a:xfrm>
            <a:off x="950458" y="1007873"/>
            <a:ext cx="3034331" cy="331154"/>
          </a:xfrm>
          <a:prstGeom prst="rect">
            <a:avLst/>
          </a:prstGeom>
          <a:noFill/>
          <a:ln>
            <a:noFill/>
          </a:ln>
        </p:spPr>
        <p:txBody>
          <a:bodyPr spcFirstLastPara="1" wrap="square" lIns="88175" tIns="44075" rIns="88175" bIns="44075" anchor="ctr" anchorCtr="0">
            <a:noAutofit/>
          </a:bodyPr>
          <a:lstStyle/>
          <a:p>
            <a:pPr marL="0" marR="0" lvl="0" indent="0" algn="ctr" rtl="0">
              <a:spcBef>
                <a:spcPts val="0"/>
              </a:spcBef>
              <a:spcAft>
                <a:spcPts val="0"/>
              </a:spcAft>
              <a:buNone/>
            </a:pPr>
            <a:r>
              <a:rPr lang="en-US" sz="1731" b="1" dirty="0">
                <a:solidFill>
                  <a:srgbClr val="0F243F"/>
                </a:solidFill>
                <a:latin typeface="Arial" panose="020B0604020202020204" pitchFamily="34" charset="0"/>
                <a:ea typeface="Book Antiqua"/>
                <a:cs typeface="Arial" panose="020B0604020202020204" pitchFamily="34" charset="0"/>
                <a:sym typeface="Book Antiqua"/>
              </a:rPr>
              <a:t>Before Implementation</a:t>
            </a:r>
            <a:endParaRPr sz="1731" b="1" dirty="0">
              <a:solidFill>
                <a:srgbClr val="0F243F"/>
              </a:solidFill>
              <a:latin typeface="Arial" panose="020B0604020202020204" pitchFamily="34" charset="0"/>
              <a:ea typeface="Calibri"/>
              <a:cs typeface="Arial" panose="020B0604020202020204" pitchFamily="34" charset="0"/>
              <a:sym typeface="Calibri"/>
            </a:endParaRPr>
          </a:p>
        </p:txBody>
      </p:sp>
      <p:sp>
        <p:nvSpPr>
          <p:cNvPr id="22" name="Google Shape;984;p17">
            <a:extLst>
              <a:ext uri="{FF2B5EF4-FFF2-40B4-BE49-F238E27FC236}">
                <a16:creationId xmlns:a16="http://schemas.microsoft.com/office/drawing/2014/main" id="{AB3D0F57-098F-8C47-8AB1-09E35706EF5D}"/>
              </a:ext>
            </a:extLst>
          </p:cNvPr>
          <p:cNvSpPr txBox="1"/>
          <p:nvPr/>
        </p:nvSpPr>
        <p:spPr>
          <a:xfrm>
            <a:off x="137044" y="4124034"/>
            <a:ext cx="4604896" cy="1108477"/>
          </a:xfrm>
          <a:prstGeom prst="rect">
            <a:avLst/>
          </a:prstGeom>
          <a:solidFill>
            <a:srgbClr val="FFFF00"/>
          </a:solidFill>
          <a:ln>
            <a:noFill/>
          </a:ln>
        </p:spPr>
        <p:txBody>
          <a:bodyPr spcFirstLastPara="1" wrap="square" lIns="88175" tIns="44075" rIns="88175" bIns="44075" anchor="ctr" anchorCtr="0">
            <a:noAutofit/>
          </a:bodyPr>
          <a:lstStyle/>
          <a:p>
            <a:pPr marL="0" marR="0" lvl="0" indent="0" algn="just" rtl="0">
              <a:spcBef>
                <a:spcPts val="0"/>
              </a:spcBef>
              <a:spcAft>
                <a:spcPts val="0"/>
              </a:spcAft>
              <a:buNone/>
            </a:pPr>
            <a:r>
              <a:rPr lang="en-US" sz="1600" b="0" i="1">
                <a:solidFill>
                  <a:srgbClr val="0F243F"/>
                </a:solidFill>
                <a:latin typeface="Arial" panose="020B0604020202020204" pitchFamily="34" charset="0"/>
                <a:ea typeface="Book Antiqua"/>
                <a:cs typeface="Arial" panose="020B0604020202020204" pitchFamily="34" charset="0"/>
                <a:sym typeface="Book Antiqua"/>
              </a:rPr>
              <a:t>Boiler house equipped with PRV to reduce boiler pressure from 10.5 kg/cm2 to process pressure requirement of 3.5 kg/cm2  ; Differential pressure wasted.</a:t>
            </a:r>
            <a:endParaRPr>
              <a:latin typeface="Arial" panose="020B0604020202020204" pitchFamily="34" charset="0"/>
              <a:cs typeface="Arial" panose="020B0604020202020204" pitchFamily="34" charset="0"/>
            </a:endParaRPr>
          </a:p>
        </p:txBody>
      </p:sp>
      <p:sp>
        <p:nvSpPr>
          <p:cNvPr id="23" name="Google Shape;985;p17">
            <a:extLst>
              <a:ext uri="{FF2B5EF4-FFF2-40B4-BE49-F238E27FC236}">
                <a16:creationId xmlns:a16="http://schemas.microsoft.com/office/drawing/2014/main" id="{F8D2AD2D-9A16-4149-9386-CC6278215424}"/>
              </a:ext>
            </a:extLst>
          </p:cNvPr>
          <p:cNvSpPr/>
          <p:nvPr/>
        </p:nvSpPr>
        <p:spPr>
          <a:xfrm>
            <a:off x="6705600" y="4124034"/>
            <a:ext cx="5186119" cy="1323399"/>
          </a:xfrm>
          <a:prstGeom prst="rect">
            <a:avLst/>
          </a:prstGeom>
          <a:solidFill>
            <a:srgbClr val="FFC000"/>
          </a:solid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i="1" dirty="0">
                <a:solidFill>
                  <a:schemeClr val="dk1"/>
                </a:solidFill>
                <a:latin typeface="Arial" panose="020B0604020202020204" pitchFamily="34" charset="0"/>
                <a:ea typeface="Book Antiqua"/>
                <a:cs typeface="Arial" panose="020B0604020202020204" pitchFamily="34" charset="0"/>
                <a:sym typeface="Book Antiqua"/>
              </a:rPr>
              <a:t>Differential pressure utilized for captive power generation by installation of micro-turbine; Enthalpy in steam used to run turbine which in turn is used to generate electricity; 8 tph boiler can generate 90 kWh power.</a:t>
            </a:r>
            <a:endParaRPr dirty="0">
              <a:latin typeface="Arial" panose="020B0604020202020204" pitchFamily="34" charset="0"/>
              <a:cs typeface="Arial" panose="020B0604020202020204" pitchFamily="34" charset="0"/>
            </a:endParaRPr>
          </a:p>
        </p:txBody>
      </p:sp>
      <p:sp>
        <p:nvSpPr>
          <p:cNvPr id="25" name="Google Shape;982;p17">
            <a:extLst>
              <a:ext uri="{FF2B5EF4-FFF2-40B4-BE49-F238E27FC236}">
                <a16:creationId xmlns:a16="http://schemas.microsoft.com/office/drawing/2014/main" id="{AEC4E850-969E-E24F-A564-B31839F2BE9E}"/>
              </a:ext>
            </a:extLst>
          </p:cNvPr>
          <p:cNvSpPr txBox="1"/>
          <p:nvPr/>
        </p:nvSpPr>
        <p:spPr>
          <a:xfrm>
            <a:off x="7063812" y="1029952"/>
            <a:ext cx="3034331" cy="331154"/>
          </a:xfrm>
          <a:prstGeom prst="rect">
            <a:avLst/>
          </a:prstGeom>
          <a:noFill/>
          <a:ln>
            <a:noFill/>
          </a:ln>
        </p:spPr>
        <p:txBody>
          <a:bodyPr spcFirstLastPara="1" wrap="square" lIns="88175" tIns="44075" rIns="88175" bIns="44075" anchor="ctr" anchorCtr="0">
            <a:noAutofit/>
          </a:bodyPr>
          <a:lstStyle/>
          <a:p>
            <a:pPr marL="0" marR="0" lvl="0" indent="0" algn="ctr" rtl="0">
              <a:spcBef>
                <a:spcPts val="0"/>
              </a:spcBef>
              <a:spcAft>
                <a:spcPts val="0"/>
              </a:spcAft>
              <a:buNone/>
            </a:pPr>
            <a:r>
              <a:rPr lang="en-US" sz="1731" b="1" dirty="0">
                <a:solidFill>
                  <a:srgbClr val="0F243F"/>
                </a:solidFill>
                <a:latin typeface="Arial" panose="020B0604020202020204" pitchFamily="34" charset="0"/>
                <a:ea typeface="Book Antiqua"/>
                <a:cs typeface="Arial" panose="020B0604020202020204" pitchFamily="34" charset="0"/>
                <a:sym typeface="Book Antiqua"/>
              </a:rPr>
              <a:t>After Implementation</a:t>
            </a:r>
            <a:endParaRPr sz="1731" b="1" dirty="0">
              <a:solidFill>
                <a:srgbClr val="0F243F"/>
              </a:solidFill>
              <a:latin typeface="Arial" panose="020B0604020202020204" pitchFamily="34" charset="0"/>
              <a:ea typeface="Calibri"/>
              <a:cs typeface="Arial" panose="020B0604020202020204" pitchFamily="34" charset="0"/>
              <a:sym typeface="Calibri"/>
            </a:endParaRPr>
          </a:p>
        </p:txBody>
      </p:sp>
      <p:pic>
        <p:nvPicPr>
          <p:cNvPr id="6" name="Picture 5">
            <a:extLst>
              <a:ext uri="{FF2B5EF4-FFF2-40B4-BE49-F238E27FC236}">
                <a16:creationId xmlns:a16="http://schemas.microsoft.com/office/drawing/2014/main" id="{306E5AE4-539B-F948-B1A1-AA12F3F11D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5774" y="1396987"/>
            <a:ext cx="2608657" cy="2645456"/>
          </a:xfrm>
          <a:prstGeom prst="rect">
            <a:avLst/>
          </a:prstGeom>
        </p:spPr>
      </p:pic>
      <p:pic>
        <p:nvPicPr>
          <p:cNvPr id="30" name="Google Shape;977;p17">
            <a:extLst>
              <a:ext uri="{FF2B5EF4-FFF2-40B4-BE49-F238E27FC236}">
                <a16:creationId xmlns:a16="http://schemas.microsoft.com/office/drawing/2014/main" id="{C5086E4C-917F-424C-9FA6-8158448AD0EB}"/>
              </a:ext>
            </a:extLst>
          </p:cNvPr>
          <p:cNvPicPr preferRelativeResize="0"/>
          <p:nvPr/>
        </p:nvPicPr>
        <p:blipFill rotWithShape="1">
          <a:blip r:embed="rId4">
            <a:alphaModFix/>
          </a:blip>
          <a:srcRect l="26958" r="23575" b="15353"/>
          <a:stretch/>
        </p:blipFill>
        <p:spPr>
          <a:xfrm>
            <a:off x="351861" y="1431030"/>
            <a:ext cx="4231527" cy="2369434"/>
          </a:xfrm>
          <a:prstGeom prst="rect">
            <a:avLst/>
          </a:prstGeom>
          <a:noFill/>
          <a:ln>
            <a:noFill/>
          </a:ln>
        </p:spPr>
      </p:pic>
      <p:pic>
        <p:nvPicPr>
          <p:cNvPr id="12" name="Picture 11">
            <a:extLst>
              <a:ext uri="{FF2B5EF4-FFF2-40B4-BE49-F238E27FC236}">
                <a16:creationId xmlns:a16="http://schemas.microsoft.com/office/drawing/2014/main" id="{CA43F530-8A37-8AE5-1B78-4055441474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4" name="Picture 13"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90199" y="-392"/>
            <a:ext cx="706582" cy="706582"/>
          </a:xfrm>
          <a:prstGeom prst="rect">
            <a:avLst/>
          </a:prstGeom>
          <a:noFill/>
          <a:ln>
            <a:noFill/>
          </a:ln>
        </p:spPr>
      </p:pic>
    </p:spTree>
    <p:extLst>
      <p:ext uri="{BB962C8B-B14F-4D97-AF65-F5344CB8AC3E}">
        <p14:creationId xmlns:p14="http://schemas.microsoft.com/office/powerpoint/2010/main" val="3692480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ffectLst/>
                <a:ea typeface="Times New Roman" panose="02020603050405020304" pitchFamily="18" charset="0"/>
                <a:cs typeface="Arial" panose="020B0604020202020204" pitchFamily="34" charset="0"/>
              </a:rPr>
              <a:t>Approved Technology - 2 </a:t>
            </a:r>
            <a:endParaRPr lang="en-US" sz="3200" b="1" dirty="0">
              <a:solidFill>
                <a:schemeClr val="bg1"/>
              </a:solidFill>
              <a:cs typeface="Arial" panose="020B0604020202020204" pitchFamily="34" charset="0"/>
            </a:endParaRPr>
          </a:p>
        </p:txBody>
      </p:sp>
      <p:graphicFrame>
        <p:nvGraphicFramePr>
          <p:cNvPr id="13" name="Diagram 12">
            <a:extLst>
              <a:ext uri="{FF2B5EF4-FFF2-40B4-BE49-F238E27FC236}">
                <a16:creationId xmlns:a16="http://schemas.microsoft.com/office/drawing/2014/main" id="{C4346378-56AB-77A5-BA1E-E5388558DF1F}"/>
              </a:ext>
            </a:extLst>
          </p:cNvPr>
          <p:cNvGraphicFramePr/>
          <p:nvPr/>
        </p:nvGraphicFramePr>
        <p:xfrm>
          <a:off x="5329382" y="1109488"/>
          <a:ext cx="664853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5E0AD41A-0FF3-4109-3428-3AEEA3118772}"/>
              </a:ext>
            </a:extLst>
          </p:cNvPr>
          <p:cNvSpPr txBox="1"/>
          <p:nvPr/>
        </p:nvSpPr>
        <p:spPr>
          <a:xfrm>
            <a:off x="689251" y="1229954"/>
            <a:ext cx="2915340" cy="523220"/>
          </a:xfrm>
          <a:prstGeom prst="rect">
            <a:avLst/>
          </a:prstGeom>
          <a:noFill/>
        </p:spPr>
        <p:txBody>
          <a:bodyPr wrap="square" rtlCol="0">
            <a:spAutoFit/>
          </a:bodyPr>
          <a:lstStyle/>
          <a:p>
            <a:r>
              <a:rPr lang="en-US" sz="2800" b="1" u="sng" dirty="0"/>
              <a:t>Turbo Blower</a:t>
            </a:r>
            <a:endParaRPr lang="en-IN" sz="2800" b="1" u="sng" dirty="0"/>
          </a:p>
        </p:txBody>
      </p:sp>
      <p:pic>
        <p:nvPicPr>
          <p:cNvPr id="9" name="Picture 8">
            <a:extLst>
              <a:ext uri="{FF2B5EF4-FFF2-40B4-BE49-F238E27FC236}">
                <a16:creationId xmlns:a16="http://schemas.microsoft.com/office/drawing/2014/main" id="{03494502-3463-34B9-101F-C147E55FFEA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764"/>
          <a:stretch/>
        </p:blipFill>
        <p:spPr bwMode="auto">
          <a:xfrm>
            <a:off x="428849" y="2612687"/>
            <a:ext cx="4758912" cy="3497168"/>
          </a:xfrm>
          <a:prstGeom prst="rect">
            <a:avLst/>
          </a:prstGeom>
          <a:noFill/>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F13DAD3E-BBB8-9484-EF1A-F7451A8588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15" name="Vertical Scroll 14"/>
          <p:cNvSpPr/>
          <p:nvPr/>
        </p:nvSpPr>
        <p:spPr>
          <a:xfrm>
            <a:off x="1548943" y="2408382"/>
            <a:ext cx="2918044" cy="3362498"/>
          </a:xfrm>
          <a:prstGeom prst="verticalScroll">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For the same application turbo blower can provide 1.7 times the same torque output with upto 82% </a:t>
            </a:r>
            <a:r>
              <a:rPr lang="el-GR" dirty="0">
                <a:ln w="0"/>
                <a:solidFill>
                  <a:schemeClr val="tx1"/>
                </a:solidFill>
                <a:effectLst>
                  <a:outerShdw blurRad="38100" dist="19050" dir="2700000" algn="tl" rotWithShape="0">
                    <a:schemeClr val="dk1">
                      <a:alpha val="40000"/>
                    </a:schemeClr>
                  </a:outerShdw>
                </a:effectLst>
              </a:rPr>
              <a:t>ή</a:t>
            </a:r>
            <a:r>
              <a:rPr lang="en-US" dirty="0">
                <a:ln w="0"/>
                <a:solidFill>
                  <a:schemeClr val="tx1"/>
                </a:solidFill>
                <a:effectLst>
                  <a:outerShdw blurRad="38100" dist="19050" dir="2700000" algn="tl" rotWithShape="0">
                    <a:schemeClr val="dk1">
                      <a:alpha val="40000"/>
                    </a:schemeClr>
                  </a:outerShdw>
                </a:effectLst>
              </a:rPr>
              <a:t> as compared to conventional blowers</a:t>
            </a:r>
            <a:endParaRPr lang="en-IN" dirty="0">
              <a:ln w="0"/>
              <a:solidFill>
                <a:schemeClr val="tx1"/>
              </a:solidFill>
              <a:effectLst>
                <a:outerShdw blurRad="38100" dist="19050" dir="2700000" algn="tl" rotWithShape="0">
                  <a:schemeClr val="dk1">
                    <a:alpha val="40000"/>
                  </a:schemeClr>
                </a:outerShdw>
              </a:effectLst>
            </a:endParaRPr>
          </a:p>
        </p:txBody>
      </p:sp>
      <p:pic>
        <p:nvPicPr>
          <p:cNvPr id="16" name="Picture 15"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2319040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ffectLst/>
                <a:ea typeface="Times New Roman" panose="02020603050405020304" pitchFamily="18" charset="0"/>
                <a:cs typeface="Arial" panose="020B0604020202020204" pitchFamily="34" charset="0"/>
              </a:rPr>
              <a:t>Approved Technology -3 </a:t>
            </a:r>
            <a:endParaRPr lang="en-US" sz="3200" b="1" dirty="0">
              <a:solidFill>
                <a:schemeClr val="bg1"/>
              </a:solidFill>
              <a:cs typeface="Arial" panose="020B0604020202020204" pitchFamily="34" charset="0"/>
            </a:endParaRPr>
          </a:p>
        </p:txBody>
      </p:sp>
      <p:graphicFrame>
        <p:nvGraphicFramePr>
          <p:cNvPr id="13" name="Diagram 12">
            <a:extLst>
              <a:ext uri="{FF2B5EF4-FFF2-40B4-BE49-F238E27FC236}">
                <a16:creationId xmlns:a16="http://schemas.microsoft.com/office/drawing/2014/main" id="{C4346378-56AB-77A5-BA1E-E5388558DF1F}"/>
              </a:ext>
            </a:extLst>
          </p:cNvPr>
          <p:cNvGraphicFramePr/>
          <p:nvPr/>
        </p:nvGraphicFramePr>
        <p:xfrm>
          <a:off x="5329382" y="1109488"/>
          <a:ext cx="664853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5E0AD41A-0FF3-4109-3428-3AEEA3118772}"/>
              </a:ext>
            </a:extLst>
          </p:cNvPr>
          <p:cNvSpPr txBox="1"/>
          <p:nvPr/>
        </p:nvSpPr>
        <p:spPr>
          <a:xfrm>
            <a:off x="428849" y="1217951"/>
            <a:ext cx="4929671" cy="1384995"/>
          </a:xfrm>
          <a:prstGeom prst="rect">
            <a:avLst/>
          </a:prstGeom>
          <a:noFill/>
        </p:spPr>
        <p:txBody>
          <a:bodyPr wrap="square" rtlCol="0">
            <a:spAutoFit/>
          </a:bodyPr>
          <a:lstStyle/>
          <a:p>
            <a:r>
              <a:rPr lang="en-GB" sz="2800" b="1" u="sng" dirty="0"/>
              <a:t>Drive enabled Screw Compressor with Permanent Magnet (PM) motor </a:t>
            </a:r>
            <a:endParaRPr lang="en-IN" sz="2800" b="1" u="sng" dirty="0"/>
          </a:p>
        </p:txBody>
      </p:sp>
      <p:pic>
        <p:nvPicPr>
          <p:cNvPr id="3" name="Picture 2" descr="A picture containing text, appliance&#10;&#10;Description automatically generated">
            <a:extLst>
              <a:ext uri="{FF2B5EF4-FFF2-40B4-BE49-F238E27FC236}">
                <a16:creationId xmlns:a16="http://schemas.microsoft.com/office/drawing/2014/main" id="{093EF79D-29EF-2D7E-77CB-EA082623C3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848" y="3429000"/>
            <a:ext cx="4675671" cy="2774991"/>
          </a:xfrm>
          <a:prstGeom prst="rect">
            <a:avLst/>
          </a:prstGeom>
        </p:spPr>
      </p:pic>
      <p:pic>
        <p:nvPicPr>
          <p:cNvPr id="9" name="Picture 8">
            <a:extLst>
              <a:ext uri="{FF2B5EF4-FFF2-40B4-BE49-F238E27FC236}">
                <a16:creationId xmlns:a16="http://schemas.microsoft.com/office/drawing/2014/main" id="{20412A9C-A4BD-A25B-F426-5BBC6969E7E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12" name="Vertical Scroll 11"/>
          <p:cNvSpPr/>
          <p:nvPr/>
        </p:nvSpPr>
        <p:spPr>
          <a:xfrm>
            <a:off x="1528623" y="2711409"/>
            <a:ext cx="2918044" cy="3362498"/>
          </a:xfrm>
          <a:prstGeom prst="verticalScroll">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US" dirty="0">
                <a:ln w="0"/>
                <a:solidFill>
                  <a:schemeClr val="tx1"/>
                </a:solidFill>
                <a:effectLst>
                  <a:outerShdw blurRad="38100" dist="19050" dir="2700000" algn="tl" rotWithShape="0">
                    <a:schemeClr val="dk1">
                      <a:alpha val="40000"/>
                    </a:schemeClr>
                  </a:outerShdw>
                </a:effectLst>
              </a:rPr>
              <a:t>No rotor loss</a:t>
            </a:r>
          </a:p>
          <a:p>
            <a:pPr marL="285750" indent="-285750" algn="ctr">
              <a:buFont typeface="Arial" panose="020B0604020202020204" pitchFamily="34" charset="0"/>
              <a:buChar char="•"/>
            </a:pPr>
            <a:r>
              <a:rPr lang="en-US" dirty="0">
                <a:ln w="0"/>
                <a:solidFill>
                  <a:schemeClr val="tx1"/>
                </a:solidFill>
                <a:effectLst>
                  <a:outerShdw blurRad="38100" dist="19050" dir="2700000" algn="tl" rotWithShape="0">
                    <a:schemeClr val="dk1">
                      <a:alpha val="40000"/>
                    </a:schemeClr>
                  </a:outerShdw>
                </a:effectLst>
              </a:rPr>
              <a:t>No transmission loss</a:t>
            </a:r>
          </a:p>
          <a:p>
            <a:pPr marL="285750" indent="-285750" algn="ctr">
              <a:buFont typeface="Arial" panose="020B0604020202020204" pitchFamily="34" charset="0"/>
              <a:buChar char="•"/>
            </a:pPr>
            <a:r>
              <a:rPr lang="en-US" dirty="0">
                <a:ln w="0"/>
                <a:solidFill>
                  <a:schemeClr val="tx1"/>
                </a:solidFill>
                <a:effectLst>
                  <a:outerShdw blurRad="38100" dist="19050" dir="2700000" algn="tl" rotWithShape="0">
                    <a:schemeClr val="dk1">
                      <a:alpha val="40000"/>
                    </a:schemeClr>
                  </a:outerShdw>
                </a:effectLst>
              </a:rPr>
              <a:t>No wear &amp; tear</a:t>
            </a:r>
          </a:p>
          <a:p>
            <a:pPr marL="285750" indent="-285750" algn="ctr">
              <a:buFont typeface="Arial" panose="020B0604020202020204" pitchFamily="34" charset="0"/>
              <a:buChar char="•"/>
            </a:pPr>
            <a:r>
              <a:rPr lang="en-US" dirty="0">
                <a:ln w="0"/>
                <a:solidFill>
                  <a:schemeClr val="tx1"/>
                </a:solidFill>
                <a:effectLst>
                  <a:outerShdw blurRad="38100" dist="19050" dir="2700000" algn="tl" rotWithShape="0">
                    <a:schemeClr val="dk1">
                      <a:alpha val="40000"/>
                    </a:schemeClr>
                  </a:outerShdw>
                </a:effectLst>
              </a:rPr>
              <a:t>Low noise and maintenance</a:t>
            </a:r>
          </a:p>
          <a:p>
            <a:pPr marL="285750" indent="-285750" algn="ctr">
              <a:buFont typeface="Arial" panose="020B0604020202020204" pitchFamily="34" charset="0"/>
              <a:buChar char="•"/>
            </a:pPr>
            <a:endParaRPr lang="en-IN" dirty="0">
              <a:ln w="0"/>
              <a:solidFill>
                <a:schemeClr val="tx1"/>
              </a:solidFill>
              <a:effectLst>
                <a:outerShdw blurRad="38100" dist="19050" dir="2700000" algn="tl" rotWithShape="0">
                  <a:schemeClr val="dk1">
                    <a:alpha val="40000"/>
                  </a:schemeClr>
                </a:outerShdw>
              </a:effectLst>
            </a:endParaRPr>
          </a:p>
        </p:txBody>
      </p:sp>
      <p:pic>
        <p:nvPicPr>
          <p:cNvPr id="16" name="Picture 15"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67681" y="-10160"/>
            <a:ext cx="706582" cy="706582"/>
          </a:xfrm>
          <a:prstGeom prst="rect">
            <a:avLst/>
          </a:prstGeom>
          <a:noFill/>
          <a:ln>
            <a:noFill/>
          </a:ln>
        </p:spPr>
      </p:pic>
    </p:spTree>
    <p:extLst>
      <p:ext uri="{BB962C8B-B14F-4D97-AF65-F5344CB8AC3E}">
        <p14:creationId xmlns:p14="http://schemas.microsoft.com/office/powerpoint/2010/main" val="4108514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4" y="-74841"/>
            <a:ext cx="12496490" cy="1095375"/>
          </a:xfrm>
          <a:prstGeom prst="rect">
            <a:avLst/>
          </a:prstGeom>
        </p:spPr>
      </p:pic>
      <p:sp>
        <p:nvSpPr>
          <p:cNvPr id="13" name="TextBox 12"/>
          <p:cNvSpPr txBox="1"/>
          <p:nvPr/>
        </p:nvSpPr>
        <p:spPr>
          <a:xfrm>
            <a:off x="0" y="68233"/>
            <a:ext cx="8017726" cy="830997"/>
          </a:xfrm>
          <a:prstGeom prst="rect">
            <a:avLst/>
          </a:prstGeom>
          <a:noFill/>
        </p:spPr>
        <p:txBody>
          <a:bodyPr wrap="square" rtlCol="0">
            <a:spAutoFit/>
          </a:bodyPr>
          <a:lstStyle/>
          <a:p>
            <a:pPr>
              <a:buClr>
                <a:srgbClr val="00B0F0"/>
              </a:buClr>
              <a:buSzPct val="100000"/>
            </a:pPr>
            <a:r>
              <a:rPr lang="en-US" sz="2400" b="1" dirty="0">
                <a:solidFill>
                  <a:schemeClr val="bg1"/>
                </a:solidFill>
                <a:latin typeface="Arial" panose="020B0604020202020204" pitchFamily="34" charset="0"/>
                <a:cs typeface="Arial" panose="020B0604020202020204" pitchFamily="34" charset="0"/>
              </a:rPr>
              <a:t>Implemented-case study (1)</a:t>
            </a:r>
            <a:br>
              <a:rPr lang="en-US" sz="2400" b="1" dirty="0">
                <a:solidFill>
                  <a:schemeClr val="bg1"/>
                </a:solidFill>
                <a:latin typeface="Arial" panose="020B0604020202020204" pitchFamily="34" charset="0"/>
                <a:cs typeface="Arial" panose="020B0604020202020204" pitchFamily="34" charset="0"/>
              </a:rPr>
            </a:br>
            <a:r>
              <a:rPr lang="en-US" sz="2400" b="1" dirty="0">
                <a:solidFill>
                  <a:schemeClr val="bg1"/>
                </a:solidFill>
                <a:latin typeface="Arial" panose="020B0604020202020204" pitchFamily="34" charset="0"/>
                <a:cs typeface="Arial" panose="020B0604020202020204" pitchFamily="34" charset="0"/>
              </a:rPr>
              <a:t>Permanent magnet Screw compressor with VFD</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1124" y="81879"/>
            <a:ext cx="1310815" cy="654218"/>
          </a:xfrm>
          <a:prstGeom prst="rect">
            <a:avLst/>
          </a:prstGeom>
        </p:spPr>
      </p:pic>
      <p:grpSp>
        <p:nvGrpSpPr>
          <p:cNvPr id="2" name="Group 1">
            <a:extLst>
              <a:ext uri="{FF2B5EF4-FFF2-40B4-BE49-F238E27FC236}">
                <a16:creationId xmlns:a16="http://schemas.microsoft.com/office/drawing/2014/main" id="{782A9F11-AF29-DC4D-9B14-15CF818B4F31}"/>
              </a:ext>
            </a:extLst>
          </p:cNvPr>
          <p:cNvGrpSpPr/>
          <p:nvPr/>
        </p:nvGrpSpPr>
        <p:grpSpPr>
          <a:xfrm>
            <a:off x="329890" y="953660"/>
            <a:ext cx="11732049" cy="5491163"/>
            <a:chOff x="357188" y="1108075"/>
            <a:chExt cx="13892213" cy="7151688"/>
          </a:xfrm>
        </p:grpSpPr>
        <p:sp>
          <p:nvSpPr>
            <p:cNvPr id="47" name="Notched Right Arrow 46">
              <a:extLst>
                <a:ext uri="{FF2B5EF4-FFF2-40B4-BE49-F238E27FC236}">
                  <a16:creationId xmlns:a16="http://schemas.microsoft.com/office/drawing/2014/main" id="{0F849A5A-8F6F-4744-B7C0-9DF973625D5D}"/>
                </a:ext>
              </a:extLst>
            </p:cNvPr>
            <p:cNvSpPr/>
            <p:nvPr/>
          </p:nvSpPr>
          <p:spPr>
            <a:xfrm>
              <a:off x="5583238" y="2867025"/>
              <a:ext cx="996950" cy="490538"/>
            </a:xfrm>
            <a:prstGeom prst="notchedRightArrow">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2000" dirty="0">
                <a:latin typeface="Arial" panose="020B0604020202020204" pitchFamily="34" charset="0"/>
                <a:cs typeface="Arial" panose="020B0604020202020204" pitchFamily="34" charset="0"/>
              </a:endParaRPr>
            </a:p>
          </p:txBody>
        </p:sp>
        <p:grpSp>
          <p:nvGrpSpPr>
            <p:cNvPr id="48" name="Group 13">
              <a:extLst>
                <a:ext uri="{FF2B5EF4-FFF2-40B4-BE49-F238E27FC236}">
                  <a16:creationId xmlns:a16="http://schemas.microsoft.com/office/drawing/2014/main" id="{806CF1F9-78A6-2A4F-8AF6-56964E6AE1E2}"/>
                </a:ext>
              </a:extLst>
            </p:cNvPr>
            <p:cNvGrpSpPr>
              <a:grpSpLocks/>
            </p:cNvGrpSpPr>
            <p:nvPr/>
          </p:nvGrpSpPr>
          <p:grpSpPr bwMode="auto">
            <a:xfrm>
              <a:off x="357188" y="1228725"/>
              <a:ext cx="5083153" cy="3976688"/>
              <a:chOff x="116317" y="731036"/>
              <a:chExt cx="4360271" cy="3411592"/>
            </a:xfrm>
          </p:grpSpPr>
          <p:pic>
            <p:nvPicPr>
              <p:cNvPr id="49" name="Picture 14">
                <a:extLst>
                  <a:ext uri="{FF2B5EF4-FFF2-40B4-BE49-F238E27FC236}">
                    <a16:creationId xmlns:a16="http://schemas.microsoft.com/office/drawing/2014/main" id="{DBC50C11-55B8-EA40-8580-ADA51EAF3C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317" y="731036"/>
                <a:ext cx="4291560" cy="3411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Box 49">
                <a:extLst>
                  <a:ext uri="{FF2B5EF4-FFF2-40B4-BE49-F238E27FC236}">
                    <a16:creationId xmlns:a16="http://schemas.microsoft.com/office/drawing/2014/main" id="{46C58416-A512-7647-ABD3-395CFBA023EF}"/>
                  </a:ext>
                </a:extLst>
              </p:cNvPr>
              <p:cNvSpPr txBox="1"/>
              <p:nvPr/>
            </p:nvSpPr>
            <p:spPr>
              <a:xfrm>
                <a:off x="140809" y="3714287"/>
                <a:ext cx="4335779" cy="412664"/>
              </a:xfrm>
              <a:prstGeom prst="rect">
                <a:avLst/>
              </a:prstGeom>
              <a:noFill/>
              <a:ln>
                <a:noFill/>
              </a:ln>
            </p:spPr>
            <p:txBody>
              <a:bodyPr>
                <a:spAutoFit/>
              </a:bodyPr>
              <a:lstStyle/>
              <a:p>
                <a:pPr algn="ctr">
                  <a:defRPr/>
                </a:pPr>
                <a:r>
                  <a:rPr lang="en-US" dirty="0">
                    <a:solidFill>
                      <a:srgbClr val="FFFF00"/>
                    </a:solidFill>
                    <a:latin typeface="Arial" panose="020B0604020202020204" pitchFamily="34" charset="0"/>
                    <a:cs typeface="Arial" panose="020B0604020202020204" pitchFamily="34" charset="0"/>
                  </a:rPr>
                  <a:t>Old reciprocating compressor</a:t>
                </a:r>
              </a:p>
            </p:txBody>
          </p:sp>
        </p:grpSp>
        <p:grpSp>
          <p:nvGrpSpPr>
            <p:cNvPr id="51" name="Group 16">
              <a:extLst>
                <a:ext uri="{FF2B5EF4-FFF2-40B4-BE49-F238E27FC236}">
                  <a16:creationId xmlns:a16="http://schemas.microsoft.com/office/drawing/2014/main" id="{15D667AD-D92A-1047-B207-821DCF5D52F2}"/>
                </a:ext>
              </a:extLst>
            </p:cNvPr>
            <p:cNvGrpSpPr>
              <a:grpSpLocks/>
            </p:cNvGrpSpPr>
            <p:nvPr/>
          </p:nvGrpSpPr>
          <p:grpSpPr bwMode="auto">
            <a:xfrm>
              <a:off x="6634004" y="1108075"/>
              <a:ext cx="7615397" cy="4095488"/>
              <a:chOff x="5541088" y="716946"/>
              <a:chExt cx="6532232" cy="3513185"/>
            </a:xfrm>
          </p:grpSpPr>
          <p:pic>
            <p:nvPicPr>
              <p:cNvPr id="52" name="Picture 23">
                <a:extLst>
                  <a:ext uri="{FF2B5EF4-FFF2-40B4-BE49-F238E27FC236}">
                    <a16:creationId xmlns:a16="http://schemas.microsoft.com/office/drawing/2014/main" id="{101F334B-3487-1F4C-8886-8F18FA43EF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6900" y="731036"/>
                <a:ext cx="3194679" cy="3485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1">
                <a:extLst>
                  <a:ext uri="{FF2B5EF4-FFF2-40B4-BE49-F238E27FC236}">
                    <a16:creationId xmlns:a16="http://schemas.microsoft.com/office/drawing/2014/main" id="{725563AE-F42F-C344-8C59-ADC4300AD7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1579" y="716946"/>
                <a:ext cx="3151741" cy="351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Box 53">
                <a:extLst>
                  <a:ext uri="{FF2B5EF4-FFF2-40B4-BE49-F238E27FC236}">
                    <a16:creationId xmlns:a16="http://schemas.microsoft.com/office/drawing/2014/main" id="{D0F2D101-1958-3A4D-8F08-301112104B6F}"/>
                  </a:ext>
                </a:extLst>
              </p:cNvPr>
              <p:cNvSpPr txBox="1"/>
              <p:nvPr/>
            </p:nvSpPr>
            <p:spPr>
              <a:xfrm>
                <a:off x="5541088" y="3460265"/>
                <a:ext cx="3566303" cy="722095"/>
              </a:xfrm>
              <a:prstGeom prst="rect">
                <a:avLst/>
              </a:prstGeom>
              <a:noFill/>
              <a:ln>
                <a:noFill/>
              </a:ln>
            </p:spPr>
            <p:txBody>
              <a:bodyPr>
                <a:spAutoFit/>
              </a:bodyPr>
              <a:lstStyle/>
              <a:p>
                <a:pPr algn="ctr">
                  <a:defRPr/>
                </a:pPr>
                <a:r>
                  <a:rPr lang="en-US" dirty="0">
                    <a:solidFill>
                      <a:srgbClr val="FFFF00"/>
                    </a:solidFill>
                    <a:latin typeface="Arial" panose="020B0604020202020204" pitchFamily="34" charset="0"/>
                    <a:cs typeface="Arial" panose="020B0604020202020204" pitchFamily="34" charset="0"/>
                  </a:rPr>
                  <a:t>Energy Efficient Screw compressor</a:t>
                </a:r>
              </a:p>
            </p:txBody>
          </p:sp>
          <p:sp>
            <p:nvSpPr>
              <p:cNvPr id="55" name="TextBox 54">
                <a:extLst>
                  <a:ext uri="{FF2B5EF4-FFF2-40B4-BE49-F238E27FC236}">
                    <a16:creationId xmlns:a16="http://schemas.microsoft.com/office/drawing/2014/main" id="{1927EB89-09ED-7245-B4E6-06BCA53DF594}"/>
                  </a:ext>
                </a:extLst>
              </p:cNvPr>
              <p:cNvSpPr txBox="1"/>
              <p:nvPr/>
            </p:nvSpPr>
            <p:spPr>
              <a:xfrm>
                <a:off x="8861060" y="3638629"/>
                <a:ext cx="3212260" cy="412626"/>
              </a:xfrm>
              <a:prstGeom prst="rect">
                <a:avLst/>
              </a:prstGeom>
              <a:noFill/>
              <a:ln>
                <a:noFill/>
              </a:ln>
            </p:spPr>
            <p:txBody>
              <a:bodyPr>
                <a:spAutoFit/>
              </a:bodyPr>
              <a:lstStyle/>
              <a:p>
                <a:pPr algn="ctr">
                  <a:defRPr/>
                </a:pPr>
                <a:r>
                  <a:rPr lang="en-US" dirty="0">
                    <a:solidFill>
                      <a:srgbClr val="FFFF00"/>
                    </a:solidFill>
                    <a:latin typeface="Arial" panose="020B0604020202020204" pitchFamily="34" charset="0"/>
                    <a:cs typeface="Arial" panose="020B0604020202020204" pitchFamily="34" charset="0"/>
                  </a:rPr>
                  <a:t>VFD - based PM motor</a:t>
                </a:r>
              </a:p>
            </p:txBody>
          </p:sp>
        </p:grpSp>
        <p:grpSp>
          <p:nvGrpSpPr>
            <p:cNvPr id="56" name="Group 21">
              <a:extLst>
                <a:ext uri="{FF2B5EF4-FFF2-40B4-BE49-F238E27FC236}">
                  <a16:creationId xmlns:a16="http://schemas.microsoft.com/office/drawing/2014/main" id="{F1F5EAB8-24E6-E742-B89E-9441F98CA963}"/>
                </a:ext>
              </a:extLst>
            </p:cNvPr>
            <p:cNvGrpSpPr>
              <a:grpSpLocks/>
            </p:cNvGrpSpPr>
            <p:nvPr/>
          </p:nvGrpSpPr>
          <p:grpSpPr bwMode="auto">
            <a:xfrm>
              <a:off x="512763" y="5319713"/>
              <a:ext cx="13501687" cy="2940050"/>
              <a:chOff x="289890" y="4330972"/>
              <a:chExt cx="11582618" cy="2521242"/>
            </a:xfrm>
          </p:grpSpPr>
          <p:sp>
            <p:nvSpPr>
              <p:cNvPr id="57" name="Rounded Rectangle 56">
                <a:extLst>
                  <a:ext uri="{FF2B5EF4-FFF2-40B4-BE49-F238E27FC236}">
                    <a16:creationId xmlns:a16="http://schemas.microsoft.com/office/drawing/2014/main" id="{CF9A64A8-BBCE-8F49-B01E-6741E3B7365B}"/>
                  </a:ext>
                </a:extLst>
              </p:cNvPr>
              <p:cNvSpPr/>
              <p:nvPr/>
            </p:nvSpPr>
            <p:spPr>
              <a:xfrm>
                <a:off x="6817284" y="4330972"/>
                <a:ext cx="5029349" cy="313113"/>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defRPr/>
                </a:pPr>
                <a:r>
                  <a:rPr lang="en-IN" sz="1600" dirty="0">
                    <a:latin typeface="Arial" panose="020B0604020202020204" pitchFamily="34" charset="0"/>
                    <a:cs typeface="Arial" panose="020B0604020202020204" pitchFamily="34" charset="0"/>
                  </a:rPr>
                  <a:t>40% Reduction in specific power consumption</a:t>
                </a:r>
              </a:p>
            </p:txBody>
          </p:sp>
          <p:sp>
            <p:nvSpPr>
              <p:cNvPr id="58" name="Rounded Rectangle 57">
                <a:extLst>
                  <a:ext uri="{FF2B5EF4-FFF2-40B4-BE49-F238E27FC236}">
                    <a16:creationId xmlns:a16="http://schemas.microsoft.com/office/drawing/2014/main" id="{23847610-E89A-7547-A730-ED718364EBF5}"/>
                  </a:ext>
                </a:extLst>
              </p:cNvPr>
              <p:cNvSpPr/>
              <p:nvPr/>
            </p:nvSpPr>
            <p:spPr>
              <a:xfrm>
                <a:off x="6840436" y="4723044"/>
                <a:ext cx="4983045" cy="492813"/>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defRPr/>
                </a:pPr>
                <a:r>
                  <a:rPr lang="en-IN" sz="1600" dirty="0">
                    <a:latin typeface="Arial" panose="020B0604020202020204" pitchFamily="34" charset="0"/>
                    <a:cs typeface="Arial" panose="020B0604020202020204" pitchFamily="34" charset="0"/>
                  </a:rPr>
                  <a:t>Operating single compressor instead of 10 compressor</a:t>
                </a:r>
              </a:p>
            </p:txBody>
          </p:sp>
          <p:sp>
            <p:nvSpPr>
              <p:cNvPr id="59" name="Rounded Rectangle 58">
                <a:extLst>
                  <a:ext uri="{FF2B5EF4-FFF2-40B4-BE49-F238E27FC236}">
                    <a16:creationId xmlns:a16="http://schemas.microsoft.com/office/drawing/2014/main" id="{4C6B6B72-26C4-9A42-B027-993C60AAD70F}"/>
                  </a:ext>
                </a:extLst>
              </p:cNvPr>
              <p:cNvSpPr/>
              <p:nvPr/>
            </p:nvSpPr>
            <p:spPr>
              <a:xfrm>
                <a:off x="6840436" y="5260782"/>
                <a:ext cx="4983045" cy="491452"/>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defRPr/>
                </a:pPr>
                <a:r>
                  <a:rPr lang="en-IN" sz="1600" dirty="0">
                    <a:latin typeface="Arial" panose="020B0604020202020204" pitchFamily="34" charset="0"/>
                    <a:cs typeface="Arial" panose="020B0604020202020204" pitchFamily="34" charset="0"/>
                  </a:rPr>
                  <a:t>Maintenance cost reduction by 50% </a:t>
                </a:r>
              </a:p>
            </p:txBody>
          </p:sp>
          <p:sp>
            <p:nvSpPr>
              <p:cNvPr id="60" name="Rounded Rectangle 59">
                <a:extLst>
                  <a:ext uri="{FF2B5EF4-FFF2-40B4-BE49-F238E27FC236}">
                    <a16:creationId xmlns:a16="http://schemas.microsoft.com/office/drawing/2014/main" id="{5ECC79D2-5C61-224E-A815-CDDFF85BA46F}"/>
                  </a:ext>
                </a:extLst>
              </p:cNvPr>
              <p:cNvSpPr/>
              <p:nvPr/>
            </p:nvSpPr>
            <p:spPr>
              <a:xfrm>
                <a:off x="6849969" y="5797158"/>
                <a:ext cx="4983046" cy="492813"/>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defRPr/>
                </a:pPr>
                <a:r>
                  <a:rPr lang="en-IN" sz="1600" dirty="0">
                    <a:latin typeface="Arial" panose="020B0604020202020204" pitchFamily="34" charset="0"/>
                    <a:cs typeface="Arial" panose="020B0604020202020204" pitchFamily="34" charset="0"/>
                  </a:rPr>
                  <a:t>Noise free operation and improvement in working environment. </a:t>
                </a:r>
                <a:endParaRPr lang="en-IN" sz="1400" dirty="0">
                  <a:latin typeface="Arial" panose="020B0604020202020204" pitchFamily="34" charset="0"/>
                  <a:cs typeface="Arial" panose="020B0604020202020204" pitchFamily="34" charset="0"/>
                </a:endParaRPr>
              </a:p>
            </p:txBody>
          </p:sp>
          <p:sp>
            <p:nvSpPr>
              <p:cNvPr id="61" name="Left Brace 60">
                <a:extLst>
                  <a:ext uri="{FF2B5EF4-FFF2-40B4-BE49-F238E27FC236}">
                    <a16:creationId xmlns:a16="http://schemas.microsoft.com/office/drawing/2014/main" id="{49FC0427-86DA-C342-97EE-211638E56C69}"/>
                  </a:ext>
                </a:extLst>
              </p:cNvPr>
              <p:cNvSpPr/>
              <p:nvPr/>
            </p:nvSpPr>
            <p:spPr>
              <a:xfrm>
                <a:off x="5835384" y="4340501"/>
                <a:ext cx="893380" cy="2409610"/>
              </a:xfrm>
              <a:prstGeom prst="leftBrace">
                <a:avLst>
                  <a:gd name="adj1" fmla="val 62387"/>
                  <a:gd name="adj2" fmla="val 42459"/>
                </a:avLst>
              </a:prstGeom>
            </p:spPr>
            <p:style>
              <a:lnRef idx="3">
                <a:schemeClr val="accent1"/>
              </a:lnRef>
              <a:fillRef idx="0">
                <a:schemeClr val="accent1"/>
              </a:fillRef>
              <a:effectRef idx="2">
                <a:schemeClr val="accent1"/>
              </a:effectRef>
              <a:fontRef idx="minor">
                <a:schemeClr val="tx1"/>
              </a:fontRef>
            </p:style>
            <p:txBody>
              <a:bodyPr anchor="ctr"/>
              <a:lstStyle/>
              <a:p>
                <a:pPr algn="ctr">
                  <a:defRPr/>
                </a:pPr>
                <a:endParaRPr lang="en-US" sz="2000" dirty="0">
                  <a:latin typeface="Arial" panose="020B0604020202020204" pitchFamily="34" charset="0"/>
                  <a:cs typeface="Arial" panose="020B0604020202020204" pitchFamily="34" charset="0"/>
                </a:endParaRPr>
              </a:p>
            </p:txBody>
          </p:sp>
          <p:pic>
            <p:nvPicPr>
              <p:cNvPr id="62" name="Picture 27">
                <a:extLst>
                  <a:ext uri="{FF2B5EF4-FFF2-40B4-BE49-F238E27FC236}">
                    <a16:creationId xmlns:a16="http://schemas.microsoft.com/office/drawing/2014/main" id="{D17E4F13-8D40-844C-853B-71C704BF94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890" y="4330972"/>
                <a:ext cx="5202549" cy="2470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ounded Rectangle 62">
                <a:extLst>
                  <a:ext uri="{FF2B5EF4-FFF2-40B4-BE49-F238E27FC236}">
                    <a16:creationId xmlns:a16="http://schemas.microsoft.com/office/drawing/2014/main" id="{62869EF3-12D8-F640-AF13-9314AF2432CF}"/>
                  </a:ext>
                </a:extLst>
              </p:cNvPr>
              <p:cNvSpPr/>
              <p:nvPr/>
            </p:nvSpPr>
            <p:spPr>
              <a:xfrm>
                <a:off x="6889463" y="6359401"/>
                <a:ext cx="4983045" cy="492813"/>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defRPr/>
                </a:pPr>
                <a:r>
                  <a:rPr lang="en-IN" sz="1600" dirty="0">
                    <a:latin typeface="Arial" panose="020B0604020202020204" pitchFamily="34" charset="0"/>
                    <a:cs typeface="Arial" panose="020B0604020202020204" pitchFamily="34" charset="0"/>
                  </a:rPr>
                  <a:t>Replication potential in 30% of the cluster’s units</a:t>
                </a:r>
                <a:endParaRPr lang="en-IN" sz="1400" dirty="0">
                  <a:latin typeface="Arial" panose="020B0604020202020204" pitchFamily="34" charset="0"/>
                  <a:cs typeface="Arial" panose="020B0604020202020204" pitchFamily="34" charset="0"/>
                </a:endParaRPr>
              </a:p>
            </p:txBody>
          </p:sp>
        </p:grpSp>
      </p:grpSp>
      <p:pic>
        <p:nvPicPr>
          <p:cNvPr id="23" name="Picture 22">
            <a:extLst>
              <a:ext uri="{FF2B5EF4-FFF2-40B4-BE49-F238E27FC236}">
                <a16:creationId xmlns:a16="http://schemas.microsoft.com/office/drawing/2014/main" id="{20412A9C-A4BD-A25B-F426-5BBC6969E7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24" name="Picture 23"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67681" y="-10160"/>
            <a:ext cx="706582" cy="706582"/>
          </a:xfrm>
          <a:prstGeom prst="rect">
            <a:avLst/>
          </a:prstGeom>
          <a:noFill/>
          <a:ln>
            <a:noFill/>
          </a:ln>
        </p:spPr>
      </p:pic>
    </p:spTree>
    <p:extLst>
      <p:ext uri="{BB962C8B-B14F-4D97-AF65-F5344CB8AC3E}">
        <p14:creationId xmlns:p14="http://schemas.microsoft.com/office/powerpoint/2010/main" val="4216251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ffectLst/>
                <a:ea typeface="Times New Roman" panose="02020603050405020304" pitchFamily="18" charset="0"/>
                <a:cs typeface="Arial" panose="020B0604020202020204" pitchFamily="34" charset="0"/>
              </a:rPr>
              <a:t>Approved Technology - 4 </a:t>
            </a:r>
            <a:endParaRPr lang="en-US" sz="3200" b="1" dirty="0">
              <a:solidFill>
                <a:schemeClr val="bg1"/>
              </a:solidFill>
              <a:cs typeface="Arial" panose="020B0604020202020204" pitchFamily="34" charset="0"/>
            </a:endParaRPr>
          </a:p>
        </p:txBody>
      </p:sp>
      <p:graphicFrame>
        <p:nvGraphicFramePr>
          <p:cNvPr id="13" name="Diagram 12">
            <a:extLst>
              <a:ext uri="{FF2B5EF4-FFF2-40B4-BE49-F238E27FC236}">
                <a16:creationId xmlns:a16="http://schemas.microsoft.com/office/drawing/2014/main" id="{C4346378-56AB-77A5-BA1E-E5388558DF1F}"/>
              </a:ext>
            </a:extLst>
          </p:cNvPr>
          <p:cNvGraphicFramePr/>
          <p:nvPr/>
        </p:nvGraphicFramePr>
        <p:xfrm>
          <a:off x="5329382" y="1109488"/>
          <a:ext cx="664853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5E0AD41A-0FF3-4109-3428-3AEEA3118772}"/>
              </a:ext>
            </a:extLst>
          </p:cNvPr>
          <p:cNvSpPr txBox="1"/>
          <p:nvPr/>
        </p:nvSpPr>
        <p:spPr>
          <a:xfrm>
            <a:off x="689251" y="1229954"/>
            <a:ext cx="4021294" cy="954107"/>
          </a:xfrm>
          <a:prstGeom prst="rect">
            <a:avLst/>
          </a:prstGeom>
          <a:noFill/>
        </p:spPr>
        <p:txBody>
          <a:bodyPr wrap="square" rtlCol="0">
            <a:spAutoFit/>
          </a:bodyPr>
          <a:lstStyle/>
          <a:p>
            <a:r>
              <a:rPr lang="en-US" sz="2800" b="1" u="sng" dirty="0"/>
              <a:t>Low Grade Waste Heat Recovery System</a:t>
            </a:r>
            <a:endParaRPr lang="en-IN" sz="2800" b="1" u="sng" dirty="0"/>
          </a:p>
        </p:txBody>
      </p:sp>
      <p:pic>
        <p:nvPicPr>
          <p:cNvPr id="10" name="Picture 9">
            <a:extLst>
              <a:ext uri="{FF2B5EF4-FFF2-40B4-BE49-F238E27FC236}">
                <a16:creationId xmlns:a16="http://schemas.microsoft.com/office/drawing/2014/main" id="{BBBA950B-A794-BA74-B357-10EF435C2A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5" name="Picture 14" descr="Diagram&#10;&#10;Description automatically generated">
            <a:extLst>
              <a:ext uri="{FF2B5EF4-FFF2-40B4-BE49-F238E27FC236}">
                <a16:creationId xmlns:a16="http://schemas.microsoft.com/office/drawing/2014/main" id="{342C8AB5-1BD2-304E-1E3B-15B210CBD13A}"/>
              </a:ext>
            </a:extLst>
          </p:cNvPr>
          <p:cNvPicPr>
            <a:picLocks noChangeAspect="1"/>
          </p:cNvPicPr>
          <p:nvPr/>
        </p:nvPicPr>
        <p:blipFill>
          <a:blip r:embed="rId9"/>
          <a:stretch>
            <a:fillRect/>
          </a:stretch>
        </p:blipFill>
        <p:spPr>
          <a:xfrm>
            <a:off x="428849" y="3332316"/>
            <a:ext cx="4531751" cy="3053635"/>
          </a:xfrm>
          <a:prstGeom prst="rect">
            <a:avLst/>
          </a:prstGeom>
        </p:spPr>
      </p:pic>
      <p:pic>
        <p:nvPicPr>
          <p:cNvPr id="16" name="Picture 15"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3762483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7463"/>
            <a:ext cx="12496490" cy="1095375"/>
          </a:xfrm>
          <a:prstGeom prst="rect">
            <a:avLst/>
          </a:prstGeom>
        </p:spPr>
      </p:pic>
      <p:sp>
        <p:nvSpPr>
          <p:cNvPr id="13" name="TextBox 12"/>
          <p:cNvSpPr txBox="1"/>
          <p:nvPr/>
        </p:nvSpPr>
        <p:spPr>
          <a:xfrm>
            <a:off x="326173" y="182099"/>
            <a:ext cx="7776557" cy="584775"/>
          </a:xfrm>
          <a:prstGeom prst="rect">
            <a:avLst/>
          </a:prstGeom>
          <a:noFill/>
        </p:spPr>
        <p:txBody>
          <a:bodyPr wrap="square" rtlCol="0">
            <a:spAutoFit/>
          </a:bodyPr>
          <a:lstStyle/>
          <a:p>
            <a:pPr>
              <a:buClr>
                <a:srgbClr val="00B0F0"/>
              </a:buClr>
              <a:buSzPct val="100000"/>
            </a:pPr>
            <a:r>
              <a:rPr lang="en-GB" sz="3200" b="1" dirty="0">
                <a:solidFill>
                  <a:schemeClr val="bg1"/>
                </a:solidFill>
                <a:cs typeface="Arial" panose="020B0604020202020204" pitchFamily="34" charset="0"/>
              </a:rPr>
              <a:t>Second set of Technologies (EoI-2A/ 3A)</a:t>
            </a:r>
            <a:endParaRPr lang="en-US" sz="32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574D7220-5358-3E2C-2278-E85AE5AC01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0" name="Picture 9"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97614" y="16018"/>
            <a:ext cx="706582" cy="706582"/>
          </a:xfrm>
          <a:prstGeom prst="rect">
            <a:avLst/>
          </a:prstGeom>
          <a:noFill/>
          <a:ln>
            <a:noFill/>
          </a:ln>
        </p:spPr>
      </p:pic>
      <p:sp>
        <p:nvSpPr>
          <p:cNvPr id="4" name="TextBox 3">
            <a:extLst>
              <a:ext uri="{FF2B5EF4-FFF2-40B4-BE49-F238E27FC236}">
                <a16:creationId xmlns:a16="http://schemas.microsoft.com/office/drawing/2014/main" id="{5E5FC0F5-9EB3-A665-DFFD-6884EA5FDF43}"/>
              </a:ext>
            </a:extLst>
          </p:cNvPr>
          <p:cNvSpPr txBox="1"/>
          <p:nvPr/>
        </p:nvSpPr>
        <p:spPr>
          <a:xfrm>
            <a:off x="530942" y="1100849"/>
            <a:ext cx="10273254" cy="5021055"/>
          </a:xfrm>
          <a:prstGeom prst="rect">
            <a:avLst/>
          </a:prstGeom>
          <a:noFill/>
        </p:spPr>
        <p:txBody>
          <a:bodyPr wrap="square" rtlCol="0">
            <a:spAutoFit/>
          </a:bodyPr>
          <a:lstStyle/>
          <a:p>
            <a:pPr>
              <a:lnSpc>
                <a:spcPct val="150000"/>
              </a:lnSpc>
            </a:pPr>
            <a:r>
              <a:rPr lang="en-GB" sz="2400" dirty="0">
                <a:cs typeface="Arial" panose="020B0604020202020204" pitchFamily="34" charset="0"/>
              </a:rPr>
              <a:t>5.	High Grade Waste Heat Recovery system (2A1)</a:t>
            </a:r>
          </a:p>
          <a:p>
            <a:pPr marL="1428750" lvl="2" indent="-514350">
              <a:lnSpc>
                <a:spcPct val="150000"/>
              </a:lnSpc>
              <a:buFont typeface="Arial" panose="020B0604020202020204" pitchFamily="34" charset="0"/>
              <a:buChar char="•"/>
            </a:pPr>
            <a:r>
              <a:rPr lang="en-US" sz="2400" dirty="0"/>
              <a:t>Scrap Preheating with Electric Arc furnace Exhaust</a:t>
            </a:r>
          </a:p>
          <a:p>
            <a:pPr marL="1428750" lvl="2" indent="-514350">
              <a:lnSpc>
                <a:spcPct val="150000"/>
              </a:lnSpc>
              <a:buFont typeface="Arial" panose="020B0604020202020204" pitchFamily="34" charset="0"/>
              <a:buChar char="•"/>
            </a:pPr>
            <a:r>
              <a:rPr lang="en-US" sz="2400" dirty="0"/>
              <a:t>Regenerative Burner for Reheating Furnace</a:t>
            </a:r>
          </a:p>
          <a:p>
            <a:pPr marL="1428750" lvl="2" indent="-514350">
              <a:lnSpc>
                <a:spcPct val="150000"/>
              </a:lnSpc>
              <a:buFont typeface="Arial" panose="020B0604020202020204" pitchFamily="34" charset="0"/>
              <a:buChar char="•"/>
            </a:pPr>
            <a:r>
              <a:rPr lang="en-US" sz="2400" dirty="0">
                <a:cs typeface="Arial" panose="020B0604020202020204" pitchFamily="34" charset="0"/>
              </a:rPr>
              <a:t>Recuperator</a:t>
            </a:r>
            <a:endParaRPr lang="en-GB" sz="2400" dirty="0">
              <a:cs typeface="Arial" panose="020B0604020202020204" pitchFamily="34" charset="0"/>
            </a:endParaRPr>
          </a:p>
          <a:p>
            <a:pPr>
              <a:lnSpc>
                <a:spcPct val="150000"/>
              </a:lnSpc>
            </a:pPr>
            <a:r>
              <a:rPr lang="en-GB" sz="2400" dirty="0">
                <a:cs typeface="Arial" panose="020B0604020202020204" pitchFamily="34" charset="0"/>
              </a:rPr>
              <a:t>6.	Cooling solutions from waste heat recovery (2A2)</a:t>
            </a:r>
          </a:p>
          <a:p>
            <a:pPr>
              <a:lnSpc>
                <a:spcPct val="150000"/>
              </a:lnSpc>
            </a:pPr>
            <a:r>
              <a:rPr lang="en-GB" sz="2400" dirty="0">
                <a:cs typeface="Arial" panose="020B0604020202020204" pitchFamily="34" charset="0"/>
              </a:rPr>
              <a:t>7.	Industrial automation with an objective of energy efficiency </a:t>
            </a:r>
            <a:r>
              <a:rPr lang="en-GB" sz="2400">
                <a:cs typeface="Arial" panose="020B0604020202020204" pitchFamily="34" charset="0"/>
              </a:rPr>
              <a:t>improvement      along </a:t>
            </a:r>
            <a:r>
              <a:rPr lang="en-GB" sz="2400" dirty="0">
                <a:cs typeface="Arial" panose="020B0604020202020204" pitchFamily="34" charset="0"/>
              </a:rPr>
              <a:t>with </a:t>
            </a:r>
            <a:r>
              <a:rPr lang="en-GB" sz="2400" i="1" dirty="0">
                <a:sym typeface="Palatino Linotype"/>
              </a:rPr>
              <a:t>Plant Performance Management/ Process Optimisation (3A1)</a:t>
            </a:r>
            <a:endParaRPr lang="en-GB" sz="2400" i="1" dirty="0"/>
          </a:p>
          <a:p>
            <a:pPr>
              <a:lnSpc>
                <a:spcPct val="150000"/>
              </a:lnSpc>
            </a:pPr>
            <a:r>
              <a:rPr lang="en-GB" sz="2400" dirty="0"/>
              <a:t>8.	Inlet air cooling system from waste heat recovery (3A2)</a:t>
            </a:r>
          </a:p>
          <a:p>
            <a:pPr>
              <a:lnSpc>
                <a:spcPct val="150000"/>
              </a:lnSpc>
            </a:pPr>
            <a:r>
              <a:rPr lang="en-GB" sz="2400" dirty="0"/>
              <a:t>9.	IE4 motors with VFD (3A3)</a:t>
            </a:r>
          </a:p>
        </p:txBody>
      </p:sp>
    </p:spTree>
    <p:extLst>
      <p:ext uri="{BB962C8B-B14F-4D97-AF65-F5344CB8AC3E}">
        <p14:creationId xmlns:p14="http://schemas.microsoft.com/office/powerpoint/2010/main" val="3115304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ffectLst/>
                <a:ea typeface="Times New Roman" panose="02020603050405020304" pitchFamily="18" charset="0"/>
                <a:cs typeface="Arial" panose="020B0604020202020204" pitchFamily="34" charset="0"/>
              </a:rPr>
              <a:t>Second Set of Approved Technology </a:t>
            </a:r>
            <a:endParaRPr lang="en-US" sz="32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16" name="Freeform: Shape 13">
            <a:extLst>
              <a:ext uri="{FF2B5EF4-FFF2-40B4-BE49-F238E27FC236}">
                <a16:creationId xmlns:a16="http://schemas.microsoft.com/office/drawing/2014/main" id="{B7B4460F-C478-9935-76E5-CFC69ED54B5B}"/>
              </a:ext>
            </a:extLst>
          </p:cNvPr>
          <p:cNvSpPr/>
          <p:nvPr/>
        </p:nvSpPr>
        <p:spPr>
          <a:xfrm>
            <a:off x="1005751" y="2425115"/>
            <a:ext cx="4567543" cy="2251816"/>
          </a:xfrm>
          <a:custGeom>
            <a:avLst/>
            <a:gdLst>
              <a:gd name="connsiteX0" fmla="*/ 0 w 4567542"/>
              <a:gd name="connsiteY0" fmla="*/ 0 h 1106170"/>
              <a:gd name="connsiteX1" fmla="*/ 4014457 w 4567542"/>
              <a:gd name="connsiteY1" fmla="*/ 0 h 1106170"/>
              <a:gd name="connsiteX2" fmla="*/ 4567542 w 4567542"/>
              <a:gd name="connsiteY2" fmla="*/ 553085 h 1106170"/>
              <a:gd name="connsiteX3" fmla="*/ 4014457 w 4567542"/>
              <a:gd name="connsiteY3" fmla="*/ 1106170 h 1106170"/>
              <a:gd name="connsiteX4" fmla="*/ 0 w 4567542"/>
              <a:gd name="connsiteY4" fmla="*/ 1106170 h 1106170"/>
              <a:gd name="connsiteX5" fmla="*/ 0 w 4567542"/>
              <a:gd name="connsiteY5" fmla="*/ 0 h 110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7542" h="1106170">
                <a:moveTo>
                  <a:pt x="4567542" y="1106169"/>
                </a:moveTo>
                <a:lnTo>
                  <a:pt x="553085" y="1106169"/>
                </a:lnTo>
                <a:lnTo>
                  <a:pt x="0" y="553085"/>
                </a:lnTo>
                <a:lnTo>
                  <a:pt x="553085" y="1"/>
                </a:lnTo>
                <a:lnTo>
                  <a:pt x="4567542" y="1"/>
                </a:lnTo>
                <a:lnTo>
                  <a:pt x="4567542" y="1106169"/>
                </a:lnTo>
                <a:close/>
              </a:path>
            </a:pathLst>
          </a:custGeom>
          <a:solidFill>
            <a:schemeClr val="accent2"/>
          </a:solidFill>
          <a:ln>
            <a:solidFill>
              <a:schemeClr val="accent1"/>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764332" tIns="76201" rIns="142241" bIns="76200" numCol="1" spcCol="1270" anchor="ctr" anchorCtr="0">
            <a:noAutofit/>
          </a:bodyPr>
          <a:lstStyle/>
          <a:p>
            <a:pPr marL="0" lvl="0" indent="0" defTabSz="889000">
              <a:lnSpc>
                <a:spcPct val="90000"/>
              </a:lnSpc>
              <a:spcBef>
                <a:spcPct val="0"/>
              </a:spcBef>
              <a:spcAft>
                <a:spcPct val="35000"/>
              </a:spcAft>
              <a:buNone/>
            </a:pPr>
            <a:r>
              <a:rPr lang="en-IN" sz="2000" b="1" kern="1200" dirty="0">
                <a:solidFill>
                  <a:schemeClr val="tx1"/>
                </a:solidFill>
              </a:rPr>
              <a:t>Technology 5 : </a:t>
            </a:r>
          </a:p>
          <a:p>
            <a:pPr marL="0" lvl="0" indent="0" defTabSz="889000">
              <a:lnSpc>
                <a:spcPct val="90000"/>
              </a:lnSpc>
              <a:spcBef>
                <a:spcPct val="0"/>
              </a:spcBef>
              <a:spcAft>
                <a:spcPct val="35000"/>
              </a:spcAft>
              <a:buNone/>
            </a:pPr>
            <a:r>
              <a:rPr lang="en-IN" sz="2000" dirty="0">
                <a:solidFill>
                  <a:schemeClr val="tx1"/>
                </a:solidFill>
              </a:rPr>
              <a:t>High</a:t>
            </a:r>
            <a:r>
              <a:rPr lang="en-IN" sz="2000" kern="1200" dirty="0">
                <a:solidFill>
                  <a:schemeClr val="tx1"/>
                </a:solidFill>
              </a:rPr>
              <a:t> Grade Waste Heat Recovery</a:t>
            </a:r>
          </a:p>
        </p:txBody>
      </p:sp>
      <p:sp>
        <p:nvSpPr>
          <p:cNvPr id="17" name="Oval 16">
            <a:extLst>
              <a:ext uri="{FF2B5EF4-FFF2-40B4-BE49-F238E27FC236}">
                <a16:creationId xmlns:a16="http://schemas.microsoft.com/office/drawing/2014/main" id="{2C0F11FC-046B-927B-C048-BC038CB08A86}"/>
              </a:ext>
            </a:extLst>
          </p:cNvPr>
          <p:cNvSpPr/>
          <p:nvPr/>
        </p:nvSpPr>
        <p:spPr>
          <a:xfrm>
            <a:off x="0" y="2771682"/>
            <a:ext cx="1618938" cy="1482644"/>
          </a:xfrm>
          <a:prstGeom prst="ellipse">
            <a:avLst/>
          </a:prstGeom>
          <a:blipFill rotWithShape="1">
            <a:blip r:embed="rId4">
              <a:duotone>
                <a:prstClr val="black"/>
                <a:schemeClr val="accent4">
                  <a:tint val="45000"/>
                  <a:satMod val="400000"/>
                </a:schemeClr>
              </a:duotone>
              <a:extLst>
                <a:ext uri="{BEBA8EAE-BF5A-486C-A8C5-ECC9F3942E4B}">
                  <a14:imgProps xmlns:a14="http://schemas.microsoft.com/office/drawing/2010/main">
                    <a14:imgLayer r:embed="rId5">
                      <a14:imgEffect>
                        <a14:colorTemperature colorTemp="1500"/>
                      </a14:imgEffect>
                      <a14:imgEffect>
                        <a14:saturation sat="400000"/>
                      </a14:imgEffect>
                    </a14:imgLayer>
                  </a14:imgProps>
                </a:ext>
              </a:extLst>
            </a:blip>
            <a:srcRect/>
            <a:stretch>
              <a:fillRect t="-1000" b="-1000"/>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graphicFrame>
        <p:nvGraphicFramePr>
          <p:cNvPr id="6" name="Diagram 5"/>
          <p:cNvGraphicFramePr/>
          <p:nvPr/>
        </p:nvGraphicFramePr>
        <p:xfrm>
          <a:off x="5614901" y="1394460"/>
          <a:ext cx="6432278" cy="423708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3185742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461665"/>
          </a:xfrm>
          <a:prstGeom prst="rect">
            <a:avLst/>
          </a:prstGeom>
          <a:noFill/>
        </p:spPr>
        <p:txBody>
          <a:bodyPr wrap="square" rtlCol="0">
            <a:spAutoFit/>
          </a:bodyPr>
          <a:lstStyle/>
          <a:p>
            <a:pPr>
              <a:buClr>
                <a:srgbClr val="00B0F0"/>
              </a:buClr>
              <a:buSzPct val="100000"/>
            </a:pPr>
            <a:r>
              <a:rPr lang="en-US" sz="2400" b="1" dirty="0">
                <a:solidFill>
                  <a:schemeClr val="bg1"/>
                </a:solidFill>
              </a:rPr>
              <a:t> 5.1 Scrap Preheating with Electric Arc furnace Exhaust</a:t>
            </a:r>
            <a:endParaRPr lang="en-US" sz="24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2" name="image6.png"/>
          <p:cNvPicPr>
            <a:picLocks/>
          </p:cNvPicPr>
          <p:nvPr/>
        </p:nvPicPr>
        <p:blipFill>
          <a:blip r:embed="rId4"/>
          <a:stretch>
            <a:fillRect/>
          </a:stretch>
        </p:blipFill>
        <p:spPr>
          <a:xfrm>
            <a:off x="3305170" y="3282847"/>
            <a:ext cx="4504705" cy="3043002"/>
          </a:xfrm>
          <a:prstGeom prst="rect">
            <a:avLst/>
          </a:prstGeom>
          <a:ln/>
        </p:spPr>
      </p:pic>
      <p:pic>
        <p:nvPicPr>
          <p:cNvPr id="16" name="image3.png"/>
          <p:cNvPicPr/>
          <p:nvPr/>
        </p:nvPicPr>
        <p:blipFill>
          <a:blip r:embed="rId5"/>
          <a:srcRect/>
          <a:stretch>
            <a:fillRect/>
          </a:stretch>
        </p:blipFill>
        <p:spPr>
          <a:xfrm>
            <a:off x="3305172" y="1109271"/>
            <a:ext cx="4144940" cy="2368447"/>
          </a:xfrm>
          <a:prstGeom prst="rect">
            <a:avLst/>
          </a:prstGeom>
          <a:ln/>
        </p:spPr>
      </p:pic>
      <p:graphicFrame>
        <p:nvGraphicFramePr>
          <p:cNvPr id="11" name="Diagram 10"/>
          <p:cNvGraphicFramePr/>
          <p:nvPr/>
        </p:nvGraphicFramePr>
        <p:xfrm>
          <a:off x="-764819" y="890163"/>
          <a:ext cx="7915128" cy="576095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5" name="TextBox 14"/>
          <p:cNvSpPr txBox="1"/>
          <p:nvPr/>
        </p:nvSpPr>
        <p:spPr>
          <a:xfrm>
            <a:off x="7704944" y="1109271"/>
            <a:ext cx="4362138" cy="5201424"/>
          </a:xfrm>
          <a:prstGeom prst="rect">
            <a:avLst/>
          </a:prstGeom>
          <a:noFill/>
        </p:spPr>
        <p:txBody>
          <a:bodyPr wrap="square" rtlCol="0">
            <a:spAutoFit/>
          </a:bodyPr>
          <a:lstStyle/>
          <a:p>
            <a:pPr lvl="1"/>
            <a:r>
              <a:rPr lang="en-US" sz="2000" b="1" dirty="0"/>
              <a:t>5.1 Scrap Preheating with Electric Arc furnace Exhaust</a:t>
            </a:r>
            <a:endParaRPr lang="en-IN" sz="2000" dirty="0"/>
          </a:p>
          <a:p>
            <a:r>
              <a:rPr lang="en-US" sz="1600" dirty="0"/>
              <a:t>Electric arc furnace involves a high-temperature melting operation. The average temperature of the melt inside the furnace is about 1650 °C. The waste gases or off-gases from the furnace leave at about 900-1200 °C, which is quite high, wasting significant energy. About 20% of the input energy is carried away by the off-gases. This waste heat available in off-gases can be effectively recovered and reused which would help in reducing the overall energy consumption of the furnace. One of the major options for WHR is preheating input scrap. The exact energy savings depend on the type of scrap, size, the temperature of off-gases and residence time. </a:t>
            </a:r>
            <a:endParaRPr lang="en-IN" sz="1600" dirty="0"/>
          </a:p>
          <a:p>
            <a:r>
              <a:rPr lang="en-US" sz="1600" dirty="0"/>
              <a:t>The most established scrap preheating technologies applicable for EAFs are:</a:t>
            </a:r>
          </a:p>
          <a:p>
            <a:pPr marL="285750" lvl="0" indent="-285750">
              <a:buFont typeface="Arial" panose="020B0604020202020204" pitchFamily="34" charset="0"/>
              <a:buChar char="•"/>
            </a:pPr>
            <a:r>
              <a:rPr lang="en-US" b="1" dirty="0"/>
              <a:t>Bucket preheating system </a:t>
            </a:r>
            <a:endParaRPr lang="en-IN" dirty="0"/>
          </a:p>
          <a:p>
            <a:pPr marL="285750" indent="-285750">
              <a:buFont typeface="Arial" panose="020B0604020202020204" pitchFamily="34" charset="0"/>
              <a:buChar char="•"/>
            </a:pPr>
            <a:r>
              <a:rPr lang="en-US" b="1" dirty="0"/>
              <a:t>Continuous scrap preheating system</a:t>
            </a:r>
            <a:endParaRPr lang="en-IN" sz="1600" dirty="0"/>
          </a:p>
        </p:txBody>
      </p:sp>
      <p:pic>
        <p:nvPicPr>
          <p:cNvPr id="13" name="Picture 12"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2439708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180110" y="138476"/>
            <a:ext cx="8402191" cy="461665"/>
          </a:xfrm>
          <a:prstGeom prst="rect">
            <a:avLst/>
          </a:prstGeom>
          <a:noFill/>
        </p:spPr>
        <p:txBody>
          <a:bodyPr wrap="square" rtlCol="0">
            <a:spAutoFit/>
          </a:bodyPr>
          <a:lstStyle/>
          <a:p>
            <a:pPr lvl="1"/>
            <a:r>
              <a:rPr lang="en-US" sz="2400" b="1" dirty="0">
                <a:solidFill>
                  <a:schemeClr val="bg1"/>
                </a:solidFill>
              </a:rPr>
              <a:t>5.2	Regenerative Burners for Reheating Furnaces</a:t>
            </a:r>
            <a:endParaRPr lang="en-IN" sz="2400" b="1" dirty="0">
              <a:solidFill>
                <a:schemeClr val="bg1"/>
              </a:solidFill>
            </a:endParaRP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5" name="image1.png"/>
          <p:cNvPicPr/>
          <p:nvPr/>
        </p:nvPicPr>
        <p:blipFill>
          <a:blip r:embed="rId4"/>
          <a:srcRect/>
          <a:stretch>
            <a:fillRect/>
          </a:stretch>
        </p:blipFill>
        <p:spPr>
          <a:xfrm>
            <a:off x="180110" y="986520"/>
            <a:ext cx="6070788" cy="5624149"/>
          </a:xfrm>
          <a:prstGeom prst="rect">
            <a:avLst/>
          </a:prstGeom>
          <a:ln w="12700">
            <a:solidFill>
              <a:srgbClr val="000000"/>
            </a:solidFill>
            <a:prstDash val="solid"/>
          </a:ln>
        </p:spPr>
      </p:pic>
      <p:graphicFrame>
        <p:nvGraphicFramePr>
          <p:cNvPr id="12" name="Diagram 11">
            <a:extLst>
              <a:ext uri="{FF2B5EF4-FFF2-40B4-BE49-F238E27FC236}">
                <a16:creationId xmlns:a16="http://schemas.microsoft.com/office/drawing/2014/main" id="{C4346378-56AB-77A5-BA1E-E5388558DF1F}"/>
              </a:ext>
            </a:extLst>
          </p:cNvPr>
          <p:cNvGraphicFramePr/>
          <p:nvPr/>
        </p:nvGraphicFramePr>
        <p:xfrm>
          <a:off x="6250898" y="1233851"/>
          <a:ext cx="4437089" cy="529620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Box 1"/>
          <p:cNvSpPr txBox="1"/>
          <p:nvPr/>
        </p:nvSpPr>
        <p:spPr>
          <a:xfrm>
            <a:off x="6835515" y="1233851"/>
            <a:ext cx="4801479" cy="4924425"/>
          </a:xfrm>
          <a:prstGeom prst="rect">
            <a:avLst/>
          </a:prstGeom>
          <a:noFill/>
        </p:spPr>
        <p:txBody>
          <a:bodyPr wrap="square" rtlCol="0">
            <a:spAutoFit/>
          </a:bodyPr>
          <a:lstStyle/>
          <a:p>
            <a:pPr marL="0" lvl="1"/>
            <a:r>
              <a:rPr lang="en-US" sz="2000" b="1" dirty="0"/>
              <a:t>5.2 Regenerative Burners for Reheating Furnaces</a:t>
            </a:r>
            <a:endParaRPr lang="en-IN" sz="2000" dirty="0"/>
          </a:p>
          <a:p>
            <a:endParaRPr lang="en-US" b="1" dirty="0"/>
          </a:p>
          <a:p>
            <a:pPr marL="285750" indent="-285750">
              <a:buFont typeface="Arial" panose="020B0604020202020204" pitchFamily="34" charset="0"/>
              <a:buChar char="•"/>
            </a:pPr>
            <a:r>
              <a:rPr lang="en-US" sz="1600" dirty="0"/>
              <a:t>The regenerative burners fire alternately to recover the sensible heat from waste gas</a:t>
            </a:r>
            <a:r>
              <a:rPr lang="en-US" sz="1600" baseline="30000" dirty="0"/>
              <a:t> </a:t>
            </a:r>
            <a:r>
              <a:rPr lang="en-US" sz="1600" dirty="0"/>
              <a:t>for the preheating of combustion air. </a:t>
            </a:r>
          </a:p>
          <a:p>
            <a:pPr marL="285750" indent="-285750">
              <a:buFont typeface="Arial" panose="020B0604020202020204" pitchFamily="34" charset="0"/>
              <a:buChar char="•"/>
            </a:pPr>
            <a:r>
              <a:rPr lang="en-US" sz="1600" dirty="0"/>
              <a:t>The systems are capable of obtaining high-temperature preheated air exceeding 1100℃ in a short timeframe, by repeated heat accumulation and combustion. </a:t>
            </a:r>
          </a:p>
          <a:p>
            <a:pPr marL="285750" indent="-285750">
              <a:buFont typeface="Arial" panose="020B0604020202020204" pitchFamily="34" charset="0"/>
              <a:buChar char="•"/>
            </a:pPr>
            <a:r>
              <a:rPr lang="en-US" sz="1600" dirty="0"/>
              <a:t>Recover between 85 -90 % of the heat from the furnace waste gases</a:t>
            </a:r>
          </a:p>
          <a:p>
            <a:pPr marL="285750" indent="-285750">
              <a:buFont typeface="Arial" panose="020B0604020202020204" pitchFamily="34" charset="0"/>
              <a:buChar char="•"/>
            </a:pPr>
            <a:r>
              <a:rPr lang="en-US" sz="1600" dirty="0"/>
              <a:t>Application temperatures range from 1100</a:t>
            </a:r>
            <a:r>
              <a:rPr lang="en-US" sz="1600" baseline="30000" dirty="0"/>
              <a:t>o</a:t>
            </a:r>
            <a:r>
              <a:rPr lang="en-US" sz="1600" dirty="0"/>
              <a:t>C up to 1500 °C.</a:t>
            </a:r>
          </a:p>
          <a:p>
            <a:pPr marL="285750" indent="-285750">
              <a:buFont typeface="Arial" panose="020B0604020202020204" pitchFamily="34" charset="0"/>
              <a:buChar char="•"/>
            </a:pPr>
            <a:r>
              <a:rPr lang="en-US" sz="1600" dirty="0"/>
              <a:t>Fuel consumption can be reduced by up to 60 %.</a:t>
            </a:r>
          </a:p>
          <a:p>
            <a:pPr marL="285750" indent="-285750">
              <a:buFont typeface="Arial" panose="020B0604020202020204" pitchFamily="34" charset="0"/>
              <a:buChar char="•"/>
            </a:pPr>
            <a:r>
              <a:rPr lang="en-US" sz="1600" dirty="0"/>
              <a:t>Used for Melting/Reheat/Treatment Furnaces, &amp; kilns</a:t>
            </a:r>
          </a:p>
          <a:p>
            <a:endParaRPr lang="en-IN" sz="1600" dirty="0"/>
          </a:p>
          <a:p>
            <a:endParaRPr lang="en-IN" sz="1600" dirty="0"/>
          </a:p>
        </p:txBody>
      </p:sp>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2148102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830997"/>
          </a:xfrm>
          <a:prstGeom prst="rect">
            <a:avLst/>
          </a:prstGeom>
          <a:noFill/>
        </p:spPr>
        <p:txBody>
          <a:bodyPr wrap="square" rtlCol="0">
            <a:spAutoFit/>
          </a:bodyPr>
          <a:lstStyle/>
          <a:p>
            <a:pPr marL="0" lvl="1">
              <a:buClr>
                <a:srgbClr val="00B0F0"/>
              </a:buClr>
              <a:buSzPct val="100000"/>
            </a:pPr>
            <a:r>
              <a:rPr lang="en-US" sz="2400" b="1" dirty="0">
                <a:solidFill>
                  <a:schemeClr val="bg1"/>
                </a:solidFill>
              </a:rPr>
              <a:t>5.3	Recuperator </a:t>
            </a:r>
            <a:endParaRPr lang="en-IN" sz="2400" b="1" dirty="0">
              <a:solidFill>
                <a:schemeClr val="bg1"/>
              </a:solidFill>
            </a:endParaRPr>
          </a:p>
          <a:p>
            <a:pPr>
              <a:buClr>
                <a:srgbClr val="00B0F0"/>
              </a:buClr>
              <a:buSzPct val="100000"/>
            </a:pPr>
            <a:endParaRPr lang="en-US" sz="24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5" name="image5.png"/>
          <p:cNvPicPr/>
          <p:nvPr/>
        </p:nvPicPr>
        <p:blipFill rotWithShape="1">
          <a:blip r:embed="rId4"/>
          <a:srcRect t="1240" r="49585"/>
          <a:stretch/>
        </p:blipFill>
        <p:spPr bwMode="auto">
          <a:xfrm>
            <a:off x="252727" y="1185003"/>
            <a:ext cx="3704676" cy="4474409"/>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328138" y="6261850"/>
            <a:ext cx="11720452" cy="438582"/>
          </a:xfrm>
          <a:prstGeom prst="rect">
            <a:avLst/>
          </a:prstGeom>
          <a:noFill/>
        </p:spPr>
        <p:txBody>
          <a:bodyPr wrap="square" rtlCol="0">
            <a:spAutoFit/>
          </a:bodyPr>
          <a:lstStyle/>
          <a:p>
            <a:r>
              <a:rPr lang="en-US" sz="1200" dirty="0"/>
              <a:t>Recuperators are classified based on the principle of heat transfer by radiation, convection </a:t>
            </a:r>
          </a:p>
          <a:p>
            <a:r>
              <a:rPr lang="en-US" sz="1050" dirty="0"/>
              <a:t>( May have combination also)</a:t>
            </a:r>
            <a:endParaRPr lang="en-IN" sz="1050" dirty="0"/>
          </a:p>
        </p:txBody>
      </p:sp>
      <p:sp>
        <p:nvSpPr>
          <p:cNvPr id="3" name="TextBox 2"/>
          <p:cNvSpPr txBox="1"/>
          <p:nvPr/>
        </p:nvSpPr>
        <p:spPr>
          <a:xfrm>
            <a:off x="7051869" y="1556011"/>
            <a:ext cx="4996721" cy="4093428"/>
          </a:xfrm>
          <a:prstGeom prst="rect">
            <a:avLst/>
          </a:prstGeom>
          <a:noFill/>
        </p:spPr>
        <p:txBody>
          <a:bodyPr wrap="square" rtlCol="0">
            <a:spAutoFit/>
          </a:bodyPr>
          <a:lstStyle/>
          <a:p>
            <a:pPr marL="0" lvl="1"/>
            <a:r>
              <a:rPr lang="en-US" sz="2000" b="1" dirty="0"/>
              <a:t>5.3 Recuperator </a:t>
            </a:r>
            <a:endParaRPr lang="en-IN" sz="2000" dirty="0"/>
          </a:p>
          <a:p>
            <a:r>
              <a:rPr lang="en-US" sz="1600" dirty="0"/>
              <a:t>In a </a:t>
            </a:r>
            <a:r>
              <a:rPr lang="en-US" sz="1600" dirty="0" err="1"/>
              <a:t>recuperator</a:t>
            </a:r>
            <a:r>
              <a:rPr lang="en-US" sz="1600" dirty="0"/>
              <a:t>, heat exchange takes place between the flue gasses and the air through metallic or ceramic walls. Ducts or tubes carry the air for combustion to be preheated, the other side contains the waste heat stream. </a:t>
            </a:r>
            <a:r>
              <a:rPr lang="en-US" sz="1600" dirty="0" err="1"/>
              <a:t>Recuperators</a:t>
            </a:r>
            <a:r>
              <a:rPr lang="en-US" sz="1600" dirty="0"/>
              <a:t> are classified based on the principle of heat transfer by radiation, convection, or combinations. </a:t>
            </a:r>
            <a:r>
              <a:rPr lang="en-US" sz="1600" dirty="0" err="1"/>
              <a:t>Recuperators</a:t>
            </a:r>
            <a:r>
              <a:rPr lang="en-US" sz="1600" dirty="0"/>
              <a:t> are constructed out of either metallic or ceramic materials. Metallic </a:t>
            </a:r>
            <a:r>
              <a:rPr lang="en-US" sz="1600" dirty="0" err="1"/>
              <a:t>recuperators</a:t>
            </a:r>
            <a:r>
              <a:rPr lang="en-US" sz="1600" dirty="0"/>
              <a:t> are used in applications with temperatures below 1050 °C, while heat recovery at higher temperatures is better suited to ceramic tube </a:t>
            </a:r>
            <a:r>
              <a:rPr lang="en-US" sz="1600" dirty="0" err="1"/>
              <a:t>recuperators</a:t>
            </a:r>
            <a:r>
              <a:rPr lang="en-US" sz="1600" dirty="0"/>
              <a:t> which can operate with hot side temperatures as high as 1500 °C and cold side temperatures of around 950 °C. For maximum effectiveness of heat transfer, hybrid </a:t>
            </a:r>
            <a:r>
              <a:rPr lang="en-US" sz="1600" dirty="0" err="1"/>
              <a:t>recuperators</a:t>
            </a:r>
            <a:r>
              <a:rPr lang="en-US" sz="1600" dirty="0"/>
              <a:t> are used.</a:t>
            </a:r>
            <a:endParaRPr lang="en-IN" sz="1600" dirty="0"/>
          </a:p>
        </p:txBody>
      </p:sp>
      <p:pic>
        <p:nvPicPr>
          <p:cNvPr id="6" name="Picture 5"/>
          <p:cNvPicPr>
            <a:picLocks noChangeAspect="1"/>
          </p:cNvPicPr>
          <p:nvPr/>
        </p:nvPicPr>
        <p:blipFill>
          <a:blip r:embed="rId5"/>
          <a:stretch>
            <a:fillRect/>
          </a:stretch>
        </p:blipFill>
        <p:spPr>
          <a:xfrm>
            <a:off x="3507698" y="1318678"/>
            <a:ext cx="3222114" cy="4015968"/>
          </a:xfrm>
          <a:prstGeom prst="rect">
            <a:avLst/>
          </a:prstGeom>
        </p:spPr>
      </p:pic>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1380644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a typeface="Times New Roman" panose="02020603050405020304" pitchFamily="18" charset="0"/>
                <a:cs typeface="Arial" panose="020B0604020202020204" pitchFamily="34" charset="0"/>
              </a:rPr>
              <a:t>6. Space Cooling using VAM</a:t>
            </a:r>
            <a:endParaRPr lang="en-US" sz="32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6" name="TextBox 5"/>
          <p:cNvSpPr txBox="1"/>
          <p:nvPr/>
        </p:nvSpPr>
        <p:spPr>
          <a:xfrm>
            <a:off x="1080655" y="6055228"/>
            <a:ext cx="8632971" cy="369332"/>
          </a:xfrm>
          <a:prstGeom prst="rect">
            <a:avLst/>
          </a:prstGeom>
          <a:noFill/>
        </p:spPr>
        <p:txBody>
          <a:bodyPr wrap="square" rtlCol="0">
            <a:spAutoFit/>
          </a:bodyPr>
          <a:lstStyle/>
          <a:p>
            <a:r>
              <a:rPr lang="en-IN" dirty="0"/>
              <a:t>Schematic diagram  of Vapour Absorption Machine</a:t>
            </a:r>
          </a:p>
        </p:txBody>
      </p:sp>
      <p:sp>
        <p:nvSpPr>
          <p:cNvPr id="7" name="TextBox 6"/>
          <p:cNvSpPr txBox="1"/>
          <p:nvPr/>
        </p:nvSpPr>
        <p:spPr>
          <a:xfrm>
            <a:off x="4516582" y="5611091"/>
            <a:ext cx="812800" cy="338554"/>
          </a:xfrm>
          <a:prstGeom prst="rect">
            <a:avLst/>
          </a:prstGeom>
          <a:solidFill>
            <a:schemeClr val="bg1"/>
          </a:solidFill>
        </p:spPr>
        <p:txBody>
          <a:bodyPr wrap="square" rtlCol="0">
            <a:spAutoFit/>
          </a:bodyPr>
          <a:lstStyle/>
          <a:p>
            <a:r>
              <a:rPr lang="en-IN" sz="800" b="1" dirty="0"/>
              <a:t>Courtesy-</a:t>
            </a:r>
            <a:r>
              <a:rPr lang="en-IN" sz="800" b="1" dirty="0" err="1"/>
              <a:t>Thermax</a:t>
            </a:r>
            <a:endParaRPr lang="en-IN" sz="800" b="1" dirty="0"/>
          </a:p>
        </p:txBody>
      </p:sp>
      <p:pic>
        <p:nvPicPr>
          <p:cNvPr id="2" name="Picture 1"/>
          <p:cNvPicPr>
            <a:picLocks noChangeAspect="1"/>
          </p:cNvPicPr>
          <p:nvPr/>
        </p:nvPicPr>
        <p:blipFill>
          <a:blip r:embed="rId4"/>
          <a:stretch>
            <a:fillRect/>
          </a:stretch>
        </p:blipFill>
        <p:spPr>
          <a:xfrm>
            <a:off x="632049" y="2014607"/>
            <a:ext cx="6887433" cy="3843844"/>
          </a:xfrm>
          <a:prstGeom prst="rect">
            <a:avLst/>
          </a:prstGeom>
        </p:spPr>
      </p:pic>
      <p:sp>
        <p:nvSpPr>
          <p:cNvPr id="3" name="TextBox 2"/>
          <p:cNvSpPr txBox="1"/>
          <p:nvPr/>
        </p:nvSpPr>
        <p:spPr>
          <a:xfrm>
            <a:off x="7519482" y="1727935"/>
            <a:ext cx="4412688" cy="3108543"/>
          </a:xfrm>
          <a:prstGeom prst="rect">
            <a:avLst/>
          </a:prstGeom>
          <a:noFill/>
        </p:spPr>
        <p:txBody>
          <a:bodyPr wrap="square" rtlCol="0">
            <a:spAutoFit/>
          </a:bodyPr>
          <a:lstStyle/>
          <a:p>
            <a:r>
              <a:rPr lang="en-US" sz="2000" b="1" dirty="0" err="1"/>
              <a:t>Vapour</a:t>
            </a:r>
            <a:r>
              <a:rPr lang="en-US" sz="2000" b="1" dirty="0"/>
              <a:t> Absorption Machine</a:t>
            </a:r>
            <a:endParaRPr lang="en-US" sz="2000" dirty="0"/>
          </a:p>
          <a:p>
            <a:r>
              <a:rPr lang="en-US" sz="1600" dirty="0"/>
              <a:t>A </a:t>
            </a:r>
            <a:r>
              <a:rPr lang="en-US" sz="1600" dirty="0" err="1"/>
              <a:t>vapour</a:t>
            </a:r>
            <a:r>
              <a:rPr lang="en-US" sz="1600" dirty="0"/>
              <a:t> absorption chiller (VAM) is a machine to produce chilled water using heat sources such as steam, hot water, and gas. A fluid pair of lithium bromide and water are used in commercial VAM. The refrigerant used is actually water, as that is the working medium that experiences a phase change and causes the cooling effect. The second fluid that drives the process is salt, generally lithium bromide. Heat is used to separate the two fluids, when they are mixed in a near vacuum environment. </a:t>
            </a:r>
            <a:endParaRPr lang="en-IN" sz="1600" dirty="0"/>
          </a:p>
        </p:txBody>
      </p:sp>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1220066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a typeface="Times New Roman" panose="02020603050405020304" pitchFamily="18" charset="0"/>
                <a:cs typeface="Arial" panose="020B0604020202020204" pitchFamily="34" charset="0"/>
              </a:rPr>
              <a:t>7. Industrial Automation</a:t>
            </a:r>
            <a:endParaRPr lang="en-US" sz="3200" b="1" dirty="0">
              <a:solidFill>
                <a:schemeClr val="bg1"/>
              </a:solidFill>
              <a:cs typeface="Arial" panose="020B0604020202020204" pitchFamily="34" charset="0"/>
            </a:endParaRPr>
          </a:p>
        </p:txBody>
      </p:sp>
      <p:pic>
        <p:nvPicPr>
          <p:cNvPr id="10" name="Picture 9">
            <a:extLst>
              <a:ext uri="{FF2B5EF4-FFF2-40B4-BE49-F238E27FC236}">
                <a16:creationId xmlns:a16="http://schemas.microsoft.com/office/drawing/2014/main" id="{F13DAD3E-BBB8-9484-EF1A-F7451A8588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3" name="Picture 2"/>
          <p:cNvPicPr>
            <a:picLocks noChangeAspect="1"/>
          </p:cNvPicPr>
          <p:nvPr/>
        </p:nvPicPr>
        <p:blipFill>
          <a:blip r:embed="rId4"/>
          <a:stretch>
            <a:fillRect/>
          </a:stretch>
        </p:blipFill>
        <p:spPr>
          <a:xfrm>
            <a:off x="104388" y="1462002"/>
            <a:ext cx="4858668" cy="3292878"/>
          </a:xfrm>
          <a:prstGeom prst="rect">
            <a:avLst/>
          </a:prstGeom>
        </p:spPr>
      </p:pic>
      <p:sp>
        <p:nvSpPr>
          <p:cNvPr id="2" name="TextBox 1"/>
          <p:cNvSpPr txBox="1"/>
          <p:nvPr/>
        </p:nvSpPr>
        <p:spPr>
          <a:xfrm>
            <a:off x="5238206" y="1233055"/>
            <a:ext cx="6732121" cy="4739759"/>
          </a:xfrm>
          <a:prstGeom prst="rect">
            <a:avLst/>
          </a:prstGeom>
          <a:noFill/>
        </p:spPr>
        <p:txBody>
          <a:bodyPr wrap="square" rtlCol="0">
            <a:spAutoFit/>
          </a:bodyPr>
          <a:lstStyle/>
          <a:p>
            <a:pPr lvl="0"/>
            <a:r>
              <a:rPr lang="en-US" sz="2000" b="1" dirty="0"/>
              <a:t>7.1 Online Coal GCV </a:t>
            </a:r>
            <a:r>
              <a:rPr lang="en-US" sz="2000" b="1" dirty="0" err="1"/>
              <a:t>Analyser</a:t>
            </a:r>
            <a:endParaRPr lang="en-US" sz="2000" b="1" dirty="0"/>
          </a:p>
          <a:p>
            <a:r>
              <a:rPr lang="en-US" b="1" dirty="0"/>
              <a:t>Benefits:</a:t>
            </a:r>
            <a:endParaRPr lang="en-IN" dirty="0"/>
          </a:p>
          <a:p>
            <a:pPr lvl="0"/>
            <a:r>
              <a:rPr lang="en-US" sz="1600" dirty="0"/>
              <a:t>Helps in real-time analysis of coal GCV &amp;</a:t>
            </a:r>
            <a:r>
              <a:rPr lang="en-IN" sz="1600" dirty="0"/>
              <a:t> </a:t>
            </a:r>
            <a:r>
              <a:rPr lang="en-US" sz="1600" dirty="0"/>
              <a:t>Reduction in loss of generation due to poor coal quality</a:t>
            </a:r>
            <a:endParaRPr lang="en-IN" sz="1600" dirty="0"/>
          </a:p>
          <a:p>
            <a:pPr lvl="0"/>
            <a:endParaRPr lang="en-US" sz="2000" b="1" dirty="0"/>
          </a:p>
          <a:p>
            <a:pPr lvl="0"/>
            <a:r>
              <a:rPr lang="en-US" sz="2000" b="1" dirty="0"/>
              <a:t>7.2 Automatic Blowdown-Control System</a:t>
            </a:r>
          </a:p>
          <a:p>
            <a:r>
              <a:rPr lang="en-US" b="1" dirty="0"/>
              <a:t>Benefits</a:t>
            </a:r>
            <a:endParaRPr lang="en-IN" dirty="0"/>
          </a:p>
          <a:p>
            <a:pPr lvl="0"/>
            <a:r>
              <a:rPr lang="en-US" sz="1600" dirty="0"/>
              <a:t>With automatic blowdown, one can avoid keeping the TDS too low than what is required</a:t>
            </a:r>
            <a:r>
              <a:rPr lang="en-IN" sz="1600" dirty="0"/>
              <a:t> &amp; can </a:t>
            </a:r>
            <a:r>
              <a:rPr lang="en-US" sz="1600" dirty="0" err="1"/>
              <a:t>Minimise</a:t>
            </a:r>
            <a:r>
              <a:rPr lang="en-US" sz="1600" dirty="0"/>
              <a:t> energy loss from boiler blowdown</a:t>
            </a:r>
            <a:endParaRPr lang="en-IN" sz="1600" dirty="0"/>
          </a:p>
          <a:p>
            <a:pPr lvl="0"/>
            <a:endParaRPr lang="en-US" sz="2000" b="1" dirty="0"/>
          </a:p>
          <a:p>
            <a:r>
              <a:rPr lang="en-US" sz="2000" b="1" dirty="0"/>
              <a:t>7.3 Intelligent Flow Controller (IFC) for Compressed Air Network</a:t>
            </a:r>
          </a:p>
          <a:p>
            <a:r>
              <a:rPr lang="en-US" sz="1600" dirty="0"/>
              <a:t>It monitors the demand side rate of change of pressure and releases only the required amount of storage air to satisfy the peak demand instead of starting additional compressors. Thus reduction in the mass of air and a reduction in the load period of compressors leads to energy savings</a:t>
            </a:r>
            <a:endParaRPr lang="en-IN" sz="1600" dirty="0"/>
          </a:p>
          <a:p>
            <a:endParaRPr lang="en-IN" dirty="0"/>
          </a:p>
        </p:txBody>
      </p:sp>
      <p:pic>
        <p:nvPicPr>
          <p:cNvPr id="9" name="Picture 8"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1305198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45" y="-65370"/>
            <a:ext cx="12496490" cy="1095375"/>
          </a:xfrm>
          <a:prstGeom prst="rect">
            <a:avLst/>
          </a:prstGeom>
        </p:spPr>
      </p:pic>
      <p:sp>
        <p:nvSpPr>
          <p:cNvPr id="13" name="TextBox 12"/>
          <p:cNvSpPr txBox="1"/>
          <p:nvPr/>
        </p:nvSpPr>
        <p:spPr>
          <a:xfrm>
            <a:off x="417481" y="137825"/>
            <a:ext cx="7784156"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7.1	Online GCV</a:t>
            </a:r>
          </a:p>
        </p:txBody>
      </p:sp>
      <p:sp>
        <p:nvSpPr>
          <p:cNvPr id="2" name="TextBox 1"/>
          <p:cNvSpPr txBox="1"/>
          <p:nvPr/>
        </p:nvSpPr>
        <p:spPr>
          <a:xfrm>
            <a:off x="417481" y="1030005"/>
            <a:ext cx="6318598" cy="5478423"/>
          </a:xfrm>
          <a:prstGeom prst="rect">
            <a:avLst/>
          </a:prstGeom>
          <a:noFill/>
        </p:spPr>
        <p:txBody>
          <a:bodyPr wrap="square" rtlCol="0">
            <a:spAutoFit/>
          </a:bodyPr>
          <a:lstStyle/>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2400" dirty="0"/>
              <a:t>Quality of coal is a big concern </a:t>
            </a:r>
          </a:p>
          <a:p>
            <a:pPr marL="285750" indent="-285750">
              <a:buFont typeface="Arial" panose="020B0604020202020204" pitchFamily="34" charset="0"/>
              <a:buChar char="•"/>
            </a:pPr>
            <a:r>
              <a:rPr lang="en-US" sz="2400" dirty="0"/>
              <a:t>A plant usually sources coal from various mines</a:t>
            </a:r>
          </a:p>
          <a:p>
            <a:pPr marL="285750" lvl="1" indent="-285750">
              <a:buFont typeface="Arial" panose="020B0604020202020204" pitchFamily="34" charset="0"/>
              <a:buChar char="•"/>
            </a:pPr>
            <a:r>
              <a:rPr lang="en-US" sz="2400" dirty="0"/>
              <a:t>Resorts to blending – African Coal, Thailand, India Coal</a:t>
            </a:r>
          </a:p>
          <a:p>
            <a:pPr marL="285750" indent="-285750">
              <a:buFont typeface="Arial" panose="020B0604020202020204" pitchFamily="34" charset="0"/>
              <a:buChar char="•"/>
            </a:pPr>
            <a:r>
              <a:rPr lang="en-US" sz="2400" dirty="0"/>
              <a:t>The coal from various sources varies in </a:t>
            </a:r>
          </a:p>
          <a:p>
            <a:pPr marL="742950" lvl="1" indent="-285750">
              <a:buFont typeface="Arial" panose="020B0604020202020204" pitchFamily="34" charset="0"/>
              <a:buChar char="•"/>
            </a:pPr>
            <a:r>
              <a:rPr lang="en-US" sz="2400" dirty="0"/>
              <a:t>Calorific value</a:t>
            </a:r>
          </a:p>
          <a:p>
            <a:pPr marL="742950" lvl="1" indent="-285750">
              <a:buFont typeface="Arial" panose="020B0604020202020204" pitchFamily="34" charset="0"/>
              <a:buChar char="•"/>
            </a:pPr>
            <a:r>
              <a:rPr lang="en-US" sz="2400" dirty="0"/>
              <a:t>Ash content</a:t>
            </a:r>
          </a:p>
          <a:p>
            <a:pPr marL="742950" lvl="1" indent="-285750">
              <a:buFont typeface="Arial" panose="020B0604020202020204" pitchFamily="34" charset="0"/>
              <a:buChar char="•"/>
            </a:pPr>
            <a:r>
              <a:rPr lang="en-US" sz="2400" dirty="0"/>
              <a:t>Moisture content</a:t>
            </a:r>
          </a:p>
          <a:p>
            <a:pPr marL="285750" indent="-285750">
              <a:buFont typeface="Arial" panose="020B0604020202020204" pitchFamily="34" charset="0"/>
              <a:buChar char="•"/>
            </a:pPr>
            <a:r>
              <a:rPr lang="en-US" sz="2400" dirty="0"/>
              <a:t>Online GCV is installed on the coal conveyor belt</a:t>
            </a:r>
          </a:p>
          <a:p>
            <a:pPr marL="285750" indent="-285750">
              <a:buFont typeface="Arial" panose="020B0604020202020204" pitchFamily="34" charset="0"/>
              <a:buChar char="•"/>
            </a:pPr>
            <a:r>
              <a:rPr lang="en-US" sz="2400" dirty="0"/>
              <a:t>It provided instant monitoring of key quality parameters</a:t>
            </a:r>
          </a:p>
          <a:p>
            <a:pPr marL="285750" indent="-285750">
              <a:buFont typeface="Arial" panose="020B0604020202020204" pitchFamily="34" charset="0"/>
              <a:buChar char="•"/>
            </a:pPr>
            <a:r>
              <a:rPr lang="en-US" sz="2400" dirty="0"/>
              <a:t>Sensors are radioactive</a:t>
            </a:r>
          </a:p>
          <a:p>
            <a:pPr marL="285750" indent="-285750">
              <a:buFont typeface="Arial" panose="020B0604020202020204" pitchFamily="34" charset="0"/>
              <a:buChar char="•"/>
            </a:pPr>
            <a:r>
              <a:rPr lang="en-US" sz="2400" dirty="0"/>
              <a:t>CQMS is a must for all DCs </a:t>
            </a:r>
            <a:endParaRPr lang="en-IN" sz="2400" dirty="0"/>
          </a:p>
        </p:txBody>
      </p:sp>
      <p:pic>
        <p:nvPicPr>
          <p:cNvPr id="8" name="Picture 7">
            <a:extLst>
              <a:ext uri="{FF2B5EF4-FFF2-40B4-BE49-F238E27FC236}">
                <a16:creationId xmlns:a16="http://schemas.microsoft.com/office/drawing/2014/main" id="{CE547A73-EF54-3B60-8FF0-0E642E8AA5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6561" y="50132"/>
            <a:ext cx="706582" cy="706582"/>
          </a:xfrm>
          <a:prstGeom prst="rect">
            <a:avLst/>
          </a:prstGeom>
          <a:noFill/>
          <a:ln>
            <a:noFill/>
          </a:ln>
        </p:spPr>
      </p:pic>
      <p:graphicFrame>
        <p:nvGraphicFramePr>
          <p:cNvPr id="6" name="Object 5"/>
          <p:cNvGraphicFramePr>
            <a:graphicFrameLocks noChangeAspect="1"/>
          </p:cNvGraphicFramePr>
          <p:nvPr>
            <p:extLst>
              <p:ext uri="{D42A27DB-BD31-4B8C-83A1-F6EECF244321}">
                <p14:modId xmlns:p14="http://schemas.microsoft.com/office/powerpoint/2010/main" val="787360094"/>
              </p:ext>
            </p:extLst>
          </p:nvPr>
        </p:nvGraphicFramePr>
        <p:xfrm>
          <a:off x="6325678" y="2448658"/>
          <a:ext cx="5581650" cy="1803400"/>
        </p:xfrm>
        <a:graphic>
          <a:graphicData uri="http://schemas.openxmlformats.org/presentationml/2006/ole">
            <mc:AlternateContent xmlns:mc="http://schemas.openxmlformats.org/markup-compatibility/2006">
              <mc:Choice xmlns:v="urn:schemas-microsoft-com:vml" Requires="v">
                <p:oleObj spid="_x0000_s2053" name="Bitmap Image" r:id="rId6" imgW="5581800" imgH="1803240" progId="PBrush">
                  <p:embed/>
                </p:oleObj>
              </mc:Choice>
              <mc:Fallback>
                <p:oleObj name="Bitmap Image" r:id="rId6" imgW="5581800" imgH="1803240" progId="PBrush">
                  <p:embed/>
                  <p:pic>
                    <p:nvPicPr>
                      <p:cNvPr id="6" name="Object 5"/>
                      <p:cNvPicPr/>
                      <p:nvPr/>
                    </p:nvPicPr>
                    <p:blipFill>
                      <a:blip r:embed="rId7"/>
                      <a:stretch>
                        <a:fillRect/>
                      </a:stretch>
                    </p:blipFill>
                    <p:spPr>
                      <a:xfrm>
                        <a:off x="6325678" y="2448658"/>
                        <a:ext cx="5581650" cy="18034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301821418"/>
              </p:ext>
            </p:extLst>
          </p:nvPr>
        </p:nvGraphicFramePr>
        <p:xfrm>
          <a:off x="6472477" y="4991261"/>
          <a:ext cx="2762250" cy="1358900"/>
        </p:xfrm>
        <a:graphic>
          <a:graphicData uri="http://schemas.openxmlformats.org/presentationml/2006/ole">
            <mc:AlternateContent xmlns:mc="http://schemas.openxmlformats.org/markup-compatibility/2006">
              <mc:Choice xmlns:v="urn:schemas-microsoft-com:vml" Requires="v">
                <p:oleObj spid="_x0000_s2054" name="Bitmap Image" r:id="rId8" imgW="2762280" imgH="1359000" progId="PBrush">
                  <p:embed/>
                </p:oleObj>
              </mc:Choice>
              <mc:Fallback>
                <p:oleObj name="Bitmap Image" r:id="rId8" imgW="2762280" imgH="1359000" progId="PBrush">
                  <p:embed/>
                  <p:pic>
                    <p:nvPicPr>
                      <p:cNvPr id="7" name="Object 6"/>
                      <p:cNvPicPr/>
                      <p:nvPr/>
                    </p:nvPicPr>
                    <p:blipFill>
                      <a:blip r:embed="rId9"/>
                      <a:stretch>
                        <a:fillRect/>
                      </a:stretch>
                    </p:blipFill>
                    <p:spPr>
                      <a:xfrm>
                        <a:off x="6472477" y="4991261"/>
                        <a:ext cx="2762250" cy="135890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242178831"/>
              </p:ext>
            </p:extLst>
          </p:nvPr>
        </p:nvGraphicFramePr>
        <p:xfrm>
          <a:off x="9408160" y="4991261"/>
          <a:ext cx="2397760" cy="1358900"/>
        </p:xfrm>
        <a:graphic>
          <a:graphicData uri="http://schemas.openxmlformats.org/presentationml/2006/ole">
            <mc:AlternateContent xmlns:mc="http://schemas.openxmlformats.org/markup-compatibility/2006">
              <mc:Choice xmlns:v="urn:schemas-microsoft-com:vml" Requires="v">
                <p:oleObj spid="_x0000_s2055" name="Bitmap Image" r:id="rId10" imgW="2793960" imgH="1231920" progId="PBrush">
                  <p:embed/>
                </p:oleObj>
              </mc:Choice>
              <mc:Fallback>
                <p:oleObj name="Bitmap Image" r:id="rId10" imgW="2793960" imgH="1231920" progId="PBrush">
                  <p:embed/>
                  <p:pic>
                    <p:nvPicPr>
                      <p:cNvPr id="9" name="Object 8"/>
                      <p:cNvPicPr/>
                      <p:nvPr/>
                    </p:nvPicPr>
                    <p:blipFill>
                      <a:blip r:embed="rId11"/>
                      <a:stretch>
                        <a:fillRect/>
                      </a:stretch>
                    </p:blipFill>
                    <p:spPr>
                      <a:xfrm>
                        <a:off x="9408160" y="4991261"/>
                        <a:ext cx="2397760" cy="1358900"/>
                      </a:xfrm>
                      <a:prstGeom prst="rect">
                        <a:avLst/>
                      </a:prstGeom>
                    </p:spPr>
                  </p:pic>
                </p:oleObj>
              </mc:Fallback>
            </mc:AlternateContent>
          </a:graphicData>
        </a:graphic>
      </p:graphicFrame>
    </p:spTree>
    <p:extLst>
      <p:ext uri="{BB962C8B-B14F-4D97-AF65-F5344CB8AC3E}">
        <p14:creationId xmlns:p14="http://schemas.microsoft.com/office/powerpoint/2010/main" val="431664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45" y="-65370"/>
            <a:ext cx="12496490" cy="1095375"/>
          </a:xfrm>
          <a:prstGeom prst="rect">
            <a:avLst/>
          </a:prstGeom>
        </p:spPr>
      </p:pic>
      <p:sp>
        <p:nvSpPr>
          <p:cNvPr id="13" name="TextBox 12"/>
          <p:cNvSpPr txBox="1"/>
          <p:nvPr/>
        </p:nvSpPr>
        <p:spPr>
          <a:xfrm>
            <a:off x="417481" y="137825"/>
            <a:ext cx="7784156"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7.2	Automatic Blow-Down</a:t>
            </a:r>
          </a:p>
        </p:txBody>
      </p:sp>
      <p:sp>
        <p:nvSpPr>
          <p:cNvPr id="2" name="TextBox 1"/>
          <p:cNvSpPr txBox="1"/>
          <p:nvPr/>
        </p:nvSpPr>
        <p:spPr>
          <a:xfrm>
            <a:off x="417482" y="1428452"/>
            <a:ext cx="11323804" cy="3631763"/>
          </a:xfrm>
          <a:prstGeom prst="rect">
            <a:avLst/>
          </a:prstGeom>
          <a:noFill/>
        </p:spPr>
        <p:txBody>
          <a:bodyPr wrap="square" rtlCol="0">
            <a:spAutoFit/>
          </a:bodyPr>
          <a:lstStyle/>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2400" dirty="0"/>
              <a:t>TDS is usually defined by Boiler Manufacturer</a:t>
            </a:r>
          </a:p>
          <a:p>
            <a:pPr marL="285750" indent="-285750">
              <a:buFont typeface="Arial" panose="020B0604020202020204" pitchFamily="34" charset="0"/>
              <a:buChar char="•"/>
            </a:pPr>
            <a:r>
              <a:rPr lang="en-US" sz="2400" dirty="0"/>
              <a:t>Usually varies from 2000 (LP/MP) to 4500 (HP)</a:t>
            </a:r>
          </a:p>
          <a:p>
            <a:pPr marL="285750" indent="-285750">
              <a:buFont typeface="Arial" panose="020B0604020202020204" pitchFamily="34" charset="0"/>
              <a:buChar char="•"/>
            </a:pPr>
            <a:r>
              <a:rPr lang="en-US" sz="2400" dirty="0"/>
              <a:t>High blowdown</a:t>
            </a:r>
          </a:p>
          <a:p>
            <a:pPr marL="742950" lvl="1" indent="-285750">
              <a:buFont typeface="Arial" panose="020B0604020202020204" pitchFamily="34" charset="0"/>
              <a:buChar char="•"/>
            </a:pPr>
            <a:r>
              <a:rPr lang="en-US" sz="2400" dirty="0"/>
              <a:t>results in low TDS</a:t>
            </a:r>
          </a:p>
          <a:p>
            <a:pPr marL="742950" lvl="1" indent="-285750">
              <a:buFont typeface="Arial" panose="020B0604020202020204" pitchFamily="34" charset="0"/>
              <a:buChar char="•"/>
            </a:pPr>
            <a:r>
              <a:rPr lang="en-US" sz="2400" dirty="0"/>
              <a:t>Wastage of heat energy</a:t>
            </a:r>
          </a:p>
          <a:p>
            <a:pPr marL="285750" indent="-285750">
              <a:buFont typeface="Arial" panose="020B0604020202020204" pitchFamily="34" charset="0"/>
              <a:buChar char="•"/>
            </a:pPr>
            <a:r>
              <a:rPr lang="en-US" sz="2400" dirty="0"/>
              <a:t>Less Blowdown</a:t>
            </a:r>
          </a:p>
          <a:p>
            <a:pPr marL="742950" lvl="1" indent="-285750">
              <a:buFont typeface="Arial" panose="020B0604020202020204" pitchFamily="34" charset="0"/>
              <a:buChar char="•"/>
            </a:pPr>
            <a:r>
              <a:rPr lang="en-US" sz="2400" dirty="0"/>
              <a:t>High TDS/Quality of Steam</a:t>
            </a:r>
          </a:p>
          <a:p>
            <a:pPr marL="742950" lvl="1" indent="-285750">
              <a:buFont typeface="Arial" panose="020B0604020202020204" pitchFamily="34" charset="0"/>
              <a:buChar char="•"/>
            </a:pPr>
            <a:r>
              <a:rPr lang="en-US" sz="2400" dirty="0"/>
              <a:t>High Fuel consumption</a:t>
            </a:r>
          </a:p>
          <a:p>
            <a:pPr marL="285750" indent="-285750">
              <a:buFont typeface="Arial" panose="020B0604020202020204" pitchFamily="34" charset="0"/>
              <a:buChar char="•"/>
            </a:pPr>
            <a:endParaRPr lang="en-US" sz="2400" dirty="0"/>
          </a:p>
        </p:txBody>
      </p:sp>
      <p:pic>
        <p:nvPicPr>
          <p:cNvPr id="8" name="Picture 7">
            <a:extLst>
              <a:ext uri="{FF2B5EF4-FFF2-40B4-BE49-F238E27FC236}">
                <a16:creationId xmlns:a16="http://schemas.microsoft.com/office/drawing/2014/main" id="{CE547A73-EF54-3B60-8FF0-0E642E8AA5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6561" y="50132"/>
            <a:ext cx="706582" cy="706582"/>
          </a:xfrm>
          <a:prstGeom prst="rect">
            <a:avLst/>
          </a:prstGeom>
          <a:noFill/>
          <a:ln>
            <a:noFill/>
          </a:ln>
        </p:spPr>
      </p:pic>
      <p:graphicFrame>
        <p:nvGraphicFramePr>
          <p:cNvPr id="3" name="Object 2"/>
          <p:cNvGraphicFramePr>
            <a:graphicFrameLocks noChangeAspect="1"/>
          </p:cNvGraphicFramePr>
          <p:nvPr>
            <p:extLst>
              <p:ext uri="{D42A27DB-BD31-4B8C-83A1-F6EECF244321}">
                <p14:modId xmlns:p14="http://schemas.microsoft.com/office/powerpoint/2010/main" val="2730623265"/>
              </p:ext>
            </p:extLst>
          </p:nvPr>
        </p:nvGraphicFramePr>
        <p:xfrm>
          <a:off x="7129191" y="1428451"/>
          <a:ext cx="4849449" cy="1741469"/>
        </p:xfrm>
        <a:graphic>
          <a:graphicData uri="http://schemas.openxmlformats.org/presentationml/2006/ole">
            <mc:AlternateContent xmlns:mc="http://schemas.openxmlformats.org/markup-compatibility/2006">
              <mc:Choice xmlns:v="urn:schemas-microsoft-com:vml" Requires="v">
                <p:oleObj spid="_x0000_s3076" name="Bitmap Image" r:id="rId6" imgW="3695760" imgH="1327320" progId="PBrush">
                  <p:embed/>
                </p:oleObj>
              </mc:Choice>
              <mc:Fallback>
                <p:oleObj name="Bitmap Image" r:id="rId6" imgW="3695760" imgH="1327320" progId="PBrush">
                  <p:embed/>
                  <p:pic>
                    <p:nvPicPr>
                      <p:cNvPr id="3" name="Object 2"/>
                      <p:cNvPicPr/>
                      <p:nvPr/>
                    </p:nvPicPr>
                    <p:blipFill>
                      <a:blip r:embed="rId7"/>
                      <a:stretch>
                        <a:fillRect/>
                      </a:stretch>
                    </p:blipFill>
                    <p:spPr>
                      <a:xfrm>
                        <a:off x="7129191" y="1428451"/>
                        <a:ext cx="4849449" cy="1741469"/>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352221228"/>
              </p:ext>
            </p:extLst>
          </p:nvPr>
        </p:nvGraphicFramePr>
        <p:xfrm>
          <a:off x="7334250" y="4096686"/>
          <a:ext cx="4756150" cy="1643397"/>
        </p:xfrm>
        <a:graphic>
          <a:graphicData uri="http://schemas.openxmlformats.org/presentationml/2006/ole">
            <mc:AlternateContent xmlns:mc="http://schemas.openxmlformats.org/markup-compatibility/2006">
              <mc:Choice xmlns:v="urn:schemas-microsoft-com:vml" Requires="v">
                <p:oleObj spid="_x0000_s3077" name="Bitmap Image" r:id="rId8" imgW="4756320" imgH="1536840" progId="PBrush">
                  <p:embed/>
                </p:oleObj>
              </mc:Choice>
              <mc:Fallback>
                <p:oleObj name="Bitmap Image" r:id="rId8" imgW="4756320" imgH="1536840" progId="PBrush">
                  <p:embed/>
                  <p:pic>
                    <p:nvPicPr>
                      <p:cNvPr id="4" name="Object 3"/>
                      <p:cNvPicPr/>
                      <p:nvPr/>
                    </p:nvPicPr>
                    <p:blipFill>
                      <a:blip r:embed="rId9"/>
                      <a:stretch>
                        <a:fillRect/>
                      </a:stretch>
                    </p:blipFill>
                    <p:spPr>
                      <a:xfrm>
                        <a:off x="7334250" y="4096686"/>
                        <a:ext cx="4756150" cy="1643397"/>
                      </a:xfrm>
                      <a:prstGeom prst="rect">
                        <a:avLst/>
                      </a:prstGeom>
                    </p:spPr>
                  </p:pic>
                </p:oleObj>
              </mc:Fallback>
            </mc:AlternateContent>
          </a:graphicData>
        </a:graphic>
      </p:graphicFrame>
      <p:sp>
        <p:nvSpPr>
          <p:cNvPr id="9" name="TextBox 8"/>
          <p:cNvSpPr txBox="1"/>
          <p:nvPr/>
        </p:nvSpPr>
        <p:spPr>
          <a:xfrm>
            <a:off x="7952104" y="3170825"/>
            <a:ext cx="3520442" cy="461665"/>
          </a:xfrm>
          <a:prstGeom prst="rect">
            <a:avLst/>
          </a:prstGeom>
          <a:noFill/>
        </p:spPr>
        <p:txBody>
          <a:bodyPr wrap="square" rtlCol="0">
            <a:spAutoFit/>
          </a:bodyPr>
          <a:lstStyle/>
          <a:p>
            <a:pPr algn="ctr">
              <a:buClr>
                <a:srgbClr val="00B0F0"/>
              </a:buClr>
            </a:pPr>
            <a:r>
              <a:rPr lang="en-US" sz="2400" dirty="0">
                <a:latin typeface="Arial" panose="020B0604020202020204" pitchFamily="34" charset="0"/>
                <a:cs typeface="Arial" panose="020B0604020202020204" pitchFamily="34" charset="0"/>
              </a:rPr>
              <a:t>Manual Blowdown</a:t>
            </a:r>
            <a:endParaRPr lang="en-US" sz="2000" dirty="0">
              <a:latin typeface="Arial" panose="020B0604020202020204" pitchFamily="34" charset="0"/>
              <a:cs typeface="Arial" panose="020B0604020202020204" pitchFamily="34" charset="0"/>
            </a:endParaRPr>
          </a:p>
        </p:txBody>
      </p:sp>
      <p:sp>
        <p:nvSpPr>
          <p:cNvPr id="10" name="TextBox 9"/>
          <p:cNvSpPr txBox="1"/>
          <p:nvPr/>
        </p:nvSpPr>
        <p:spPr>
          <a:xfrm>
            <a:off x="7952104" y="5740083"/>
            <a:ext cx="3520442" cy="461665"/>
          </a:xfrm>
          <a:prstGeom prst="rect">
            <a:avLst/>
          </a:prstGeom>
          <a:noFill/>
        </p:spPr>
        <p:txBody>
          <a:bodyPr wrap="square" rtlCol="0">
            <a:spAutoFit/>
          </a:bodyPr>
          <a:lstStyle/>
          <a:p>
            <a:pPr algn="ctr">
              <a:buClr>
                <a:srgbClr val="00B0F0"/>
              </a:buClr>
            </a:pPr>
            <a:r>
              <a:rPr lang="en-US" sz="2400" dirty="0">
                <a:latin typeface="Arial" panose="020B0604020202020204" pitchFamily="34" charset="0"/>
                <a:cs typeface="Arial" panose="020B0604020202020204" pitchFamily="34" charset="0"/>
              </a:rPr>
              <a:t>Automatic Blowdown</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7390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45" y="-65370"/>
            <a:ext cx="12496490" cy="1095375"/>
          </a:xfrm>
          <a:prstGeom prst="rect">
            <a:avLst/>
          </a:prstGeom>
        </p:spPr>
      </p:pic>
      <p:pic>
        <p:nvPicPr>
          <p:cNvPr id="8" name="Picture 7">
            <a:extLst>
              <a:ext uri="{FF2B5EF4-FFF2-40B4-BE49-F238E27FC236}">
                <a16:creationId xmlns:a16="http://schemas.microsoft.com/office/drawing/2014/main" id="{CE547A73-EF54-3B60-8FF0-0E642E8AA5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6561" y="50132"/>
            <a:ext cx="706582" cy="706582"/>
          </a:xfrm>
          <a:prstGeom prst="rect">
            <a:avLst/>
          </a:prstGeom>
          <a:noFill/>
          <a:ln>
            <a:noFill/>
          </a:ln>
        </p:spPr>
      </p:pic>
      <p:graphicFrame>
        <p:nvGraphicFramePr>
          <p:cNvPr id="3" name="Object 2"/>
          <p:cNvGraphicFramePr>
            <a:graphicFrameLocks noChangeAspect="1"/>
          </p:cNvGraphicFramePr>
          <p:nvPr>
            <p:extLst>
              <p:ext uri="{D42A27DB-BD31-4B8C-83A1-F6EECF244321}">
                <p14:modId xmlns:p14="http://schemas.microsoft.com/office/powerpoint/2010/main" val="377356117"/>
              </p:ext>
            </p:extLst>
          </p:nvPr>
        </p:nvGraphicFramePr>
        <p:xfrm>
          <a:off x="6852101" y="1786245"/>
          <a:ext cx="4926965" cy="2901920"/>
        </p:xfrm>
        <a:graphic>
          <a:graphicData uri="http://schemas.openxmlformats.org/presentationml/2006/ole">
            <mc:AlternateContent xmlns:mc="http://schemas.openxmlformats.org/markup-compatibility/2006">
              <mc:Choice xmlns:v="urn:schemas-microsoft-com:vml" Requires="v">
                <p:oleObj spid="_x0000_s4099" name="Bitmap Image" r:id="rId6" imgW="3575160" imgH="2394000" progId="PBrush">
                  <p:embed/>
                </p:oleObj>
              </mc:Choice>
              <mc:Fallback>
                <p:oleObj name="Bitmap Image" r:id="rId6" imgW="3575160" imgH="2394000" progId="PBrush">
                  <p:embed/>
                  <p:pic>
                    <p:nvPicPr>
                      <p:cNvPr id="3" name="Object 2"/>
                      <p:cNvPicPr/>
                      <p:nvPr/>
                    </p:nvPicPr>
                    <p:blipFill>
                      <a:blip r:embed="rId7"/>
                      <a:stretch>
                        <a:fillRect/>
                      </a:stretch>
                    </p:blipFill>
                    <p:spPr>
                      <a:xfrm>
                        <a:off x="6852101" y="1786245"/>
                        <a:ext cx="4926965" cy="2901920"/>
                      </a:xfrm>
                      <a:prstGeom prst="rect">
                        <a:avLst/>
                      </a:prstGeom>
                    </p:spPr>
                  </p:pic>
                </p:oleObj>
              </mc:Fallback>
            </mc:AlternateContent>
          </a:graphicData>
        </a:graphic>
      </p:graphicFrame>
      <p:sp>
        <p:nvSpPr>
          <p:cNvPr id="10" name="TextBox 9"/>
          <p:cNvSpPr txBox="1"/>
          <p:nvPr/>
        </p:nvSpPr>
        <p:spPr>
          <a:xfrm>
            <a:off x="417481" y="137825"/>
            <a:ext cx="7784156"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Automatic Blow-Down</a:t>
            </a:r>
          </a:p>
        </p:txBody>
      </p:sp>
      <p:sp>
        <p:nvSpPr>
          <p:cNvPr id="12" name="TextBox 11"/>
          <p:cNvSpPr txBox="1"/>
          <p:nvPr/>
        </p:nvSpPr>
        <p:spPr>
          <a:xfrm>
            <a:off x="417481" y="925795"/>
            <a:ext cx="6521799" cy="5478423"/>
          </a:xfrm>
          <a:prstGeom prst="rect">
            <a:avLst/>
          </a:prstGeom>
          <a:noFill/>
        </p:spPr>
        <p:txBody>
          <a:bodyPr wrap="square" rtlCol="0">
            <a:spAutoFit/>
          </a:bodyPr>
          <a:lstStyle/>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2400" dirty="0"/>
              <a:t>Blow Down Quantity</a:t>
            </a:r>
          </a:p>
          <a:p>
            <a:r>
              <a:rPr lang="en-US" sz="2400" dirty="0"/>
              <a:t>BD = 	</a:t>
            </a:r>
            <a:r>
              <a:rPr lang="en-US" sz="2400" u="sng" dirty="0"/>
              <a:t>	</a:t>
            </a:r>
            <a:r>
              <a:rPr lang="en-US" sz="2400" b="1" u="sng" dirty="0"/>
              <a:t>F X S		</a:t>
            </a:r>
          </a:p>
          <a:p>
            <a:r>
              <a:rPr lang="en-US" sz="2400" b="1" dirty="0"/>
              <a:t>		B - F</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Feed Water TDS (F) – 250 ppm</a:t>
            </a:r>
          </a:p>
          <a:p>
            <a:pPr marL="285750" indent="-285750">
              <a:buFont typeface="Arial" panose="020B0604020202020204" pitchFamily="34" charset="0"/>
              <a:buChar char="•"/>
            </a:pPr>
            <a:r>
              <a:rPr lang="en-US" sz="2400" dirty="0"/>
              <a:t>Current TDS (B) – 2000 ppm</a:t>
            </a:r>
          </a:p>
          <a:p>
            <a:pPr marL="285750" indent="-285750">
              <a:buFont typeface="Arial" panose="020B0604020202020204" pitchFamily="34" charset="0"/>
              <a:buChar char="•"/>
            </a:pPr>
            <a:r>
              <a:rPr lang="en-US" sz="2400" dirty="0"/>
              <a:t>Steam Rate (S) – 10000kg/h</a:t>
            </a:r>
          </a:p>
          <a:p>
            <a:pPr marL="285750" indent="-285750">
              <a:buFont typeface="Arial" panose="020B0604020202020204" pitchFamily="34" charset="0"/>
              <a:buChar char="•"/>
            </a:pPr>
            <a:r>
              <a:rPr lang="en-US" sz="2400" dirty="0"/>
              <a:t>Initial Blow Down (kg/h) – </a:t>
            </a:r>
            <a:r>
              <a:rPr lang="en-US" sz="2400" b="1" dirty="0">
                <a:solidFill>
                  <a:srgbClr val="FF0000"/>
                </a:solidFill>
              </a:rPr>
              <a:t>1430 (14.3%)</a:t>
            </a:r>
          </a:p>
          <a:p>
            <a:pPr marL="285750" indent="-285750">
              <a:buFont typeface="Arial" panose="020B0604020202020204" pitchFamily="34" charset="0"/>
              <a:buChar char="•"/>
            </a:pPr>
            <a:r>
              <a:rPr lang="en-US" sz="2400" dirty="0"/>
              <a:t>Target TDS – 3500 ppm</a:t>
            </a:r>
          </a:p>
          <a:p>
            <a:pPr marL="285750" indent="-285750">
              <a:buFont typeface="Arial" panose="020B0604020202020204" pitchFamily="34" charset="0"/>
              <a:buChar char="•"/>
            </a:pPr>
            <a:r>
              <a:rPr lang="en-US" sz="2400" dirty="0"/>
              <a:t>New Blow Down (kg/h) – </a:t>
            </a:r>
            <a:r>
              <a:rPr lang="en-US" sz="2400" b="1" dirty="0">
                <a:solidFill>
                  <a:srgbClr val="FF0000"/>
                </a:solidFill>
              </a:rPr>
              <a:t>770 (7.7%)</a:t>
            </a:r>
          </a:p>
          <a:p>
            <a:pPr marL="285750" indent="-285750">
              <a:buFont typeface="Arial" panose="020B0604020202020204" pitchFamily="34" charset="0"/>
              <a:buChar char="•"/>
            </a:pPr>
            <a:r>
              <a:rPr lang="en-US" sz="2400" b="1" dirty="0">
                <a:solidFill>
                  <a:srgbClr val="FF0000"/>
                </a:solidFill>
              </a:rPr>
              <a:t>Steam Savings – 660kg/h</a:t>
            </a:r>
          </a:p>
          <a:p>
            <a:pPr marL="285750" indent="-285750">
              <a:buFont typeface="Arial" panose="020B0604020202020204" pitchFamily="34" charset="0"/>
              <a:buChar char="•"/>
            </a:pPr>
            <a:r>
              <a:rPr lang="en-US" sz="2400" b="1" dirty="0">
                <a:solidFill>
                  <a:srgbClr val="FF0000"/>
                </a:solidFill>
              </a:rPr>
              <a:t>Steam Rate – Rs. 2 / kg</a:t>
            </a:r>
          </a:p>
          <a:p>
            <a:pPr marL="285750" indent="-285750">
              <a:buFont typeface="Arial" panose="020B0604020202020204" pitchFamily="34" charset="0"/>
              <a:buChar char="•"/>
            </a:pPr>
            <a:r>
              <a:rPr lang="en-US" sz="2400" b="1" dirty="0">
                <a:solidFill>
                  <a:srgbClr val="FF0000"/>
                </a:solidFill>
              </a:rPr>
              <a:t>Annual Savings – Rs. </a:t>
            </a:r>
            <a:r>
              <a:rPr lang="en-US" sz="2400" b="1">
                <a:solidFill>
                  <a:srgbClr val="FF0000"/>
                </a:solidFill>
              </a:rPr>
              <a:t>9.5 Lakhs</a:t>
            </a:r>
            <a:endParaRPr lang="en-US" sz="2400" b="1" dirty="0">
              <a:solidFill>
                <a:srgbClr val="FF0000"/>
              </a:solidFill>
            </a:endParaRPr>
          </a:p>
          <a:p>
            <a:pPr marL="285750" indent="-285750">
              <a:buFont typeface="Arial" panose="020B0604020202020204" pitchFamily="34" charset="0"/>
              <a:buChar char="•"/>
            </a:pPr>
            <a:endParaRPr lang="en-US" sz="2400" b="1" dirty="0">
              <a:solidFill>
                <a:srgbClr val="FF0000"/>
              </a:solidFill>
            </a:endParaRPr>
          </a:p>
        </p:txBody>
      </p:sp>
    </p:spTree>
    <p:extLst>
      <p:ext uri="{BB962C8B-B14F-4D97-AF65-F5344CB8AC3E}">
        <p14:creationId xmlns:p14="http://schemas.microsoft.com/office/powerpoint/2010/main" val="1067488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45" y="-65370"/>
            <a:ext cx="12496490" cy="1095375"/>
          </a:xfrm>
          <a:prstGeom prst="rect">
            <a:avLst/>
          </a:prstGeom>
        </p:spPr>
      </p:pic>
      <p:sp>
        <p:nvSpPr>
          <p:cNvPr id="13" name="TextBox 12"/>
          <p:cNvSpPr txBox="1"/>
          <p:nvPr/>
        </p:nvSpPr>
        <p:spPr>
          <a:xfrm>
            <a:off x="417481" y="137825"/>
            <a:ext cx="7784156"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7.3	Intelligent Flow Controller for CADN</a:t>
            </a:r>
          </a:p>
        </p:txBody>
      </p:sp>
      <p:sp>
        <p:nvSpPr>
          <p:cNvPr id="2" name="TextBox 1"/>
          <p:cNvSpPr txBox="1"/>
          <p:nvPr/>
        </p:nvSpPr>
        <p:spPr>
          <a:xfrm>
            <a:off x="417481" y="720842"/>
            <a:ext cx="6848023" cy="4247317"/>
          </a:xfrm>
          <a:prstGeom prst="rect">
            <a:avLst/>
          </a:prstGeom>
          <a:noFill/>
        </p:spPr>
        <p:txBody>
          <a:bodyPr wrap="square" rtlCol="0">
            <a:spAutoFit/>
          </a:bodyPr>
          <a:lstStyle/>
          <a:p>
            <a:pPr marL="285750" indent="-285750">
              <a:lnSpc>
                <a:spcPct val="150000"/>
              </a:lnSpc>
              <a:buFont typeface="Arial" panose="020B0604020202020204" pitchFamily="34" charset="0"/>
              <a:buChar char="•"/>
            </a:pPr>
            <a:endParaRPr lang="en-US" dirty="0"/>
          </a:p>
          <a:p>
            <a:pPr marL="285750" indent="-285750">
              <a:lnSpc>
                <a:spcPct val="150000"/>
              </a:lnSpc>
              <a:buFont typeface="Arial" panose="020B0604020202020204" pitchFamily="34" charset="0"/>
              <a:buChar char="•"/>
            </a:pPr>
            <a:r>
              <a:rPr lang="en-US" dirty="0"/>
              <a:t>CA typically uses 10% of a plant’s total energy (4</a:t>
            </a:r>
            <a:r>
              <a:rPr lang="en-US" baseline="30000" dirty="0"/>
              <a:t>th</a:t>
            </a:r>
            <a:r>
              <a:rPr lang="en-US" dirty="0"/>
              <a:t> largest utility cost)</a:t>
            </a:r>
          </a:p>
          <a:p>
            <a:pPr marL="285750" indent="-285750">
              <a:lnSpc>
                <a:spcPct val="150000"/>
              </a:lnSpc>
              <a:buFont typeface="Arial" panose="020B0604020202020204" pitchFamily="34" charset="0"/>
              <a:buChar char="•"/>
            </a:pPr>
            <a:r>
              <a:rPr lang="en-US" dirty="0"/>
              <a:t>Useful Output 10-15% of input (80% heat, 5-10% mechanical loss)</a:t>
            </a:r>
          </a:p>
          <a:p>
            <a:pPr marL="285750" indent="-285750">
              <a:lnSpc>
                <a:spcPct val="150000"/>
              </a:lnSpc>
              <a:buFont typeface="Arial" panose="020B0604020202020204" pitchFamily="34" charset="0"/>
              <a:buChar char="•"/>
            </a:pPr>
            <a:r>
              <a:rPr lang="en-US" dirty="0"/>
              <a:t>SSM – Compressor sizing, technology, inter-cooler, heat recovery</a:t>
            </a:r>
          </a:p>
          <a:p>
            <a:pPr marL="285750" indent="-285750">
              <a:lnSpc>
                <a:spcPct val="150000"/>
              </a:lnSpc>
              <a:buFont typeface="Arial" panose="020B0604020202020204" pitchFamily="34" charset="0"/>
              <a:buChar char="•"/>
            </a:pPr>
            <a:r>
              <a:rPr lang="en-US" dirty="0"/>
              <a:t>DSM – Piping sizing, VFD, IFC, remote monitoring</a:t>
            </a:r>
          </a:p>
          <a:p>
            <a:pPr marL="285750" indent="-285750">
              <a:lnSpc>
                <a:spcPct val="150000"/>
              </a:lnSpc>
              <a:buFont typeface="Arial" panose="020B0604020202020204" pitchFamily="34" charset="0"/>
              <a:buChar char="•"/>
            </a:pPr>
            <a:r>
              <a:rPr lang="en-US" dirty="0"/>
              <a:t>Demand at load end – dynamic leading to fluctuation in sys pressure</a:t>
            </a:r>
          </a:p>
          <a:p>
            <a:pPr marL="285750" indent="-285750">
              <a:lnSpc>
                <a:spcPct val="150000"/>
              </a:lnSpc>
              <a:buFont typeface="Arial" panose="020B0604020202020204" pitchFamily="34" charset="0"/>
              <a:buChar char="•"/>
            </a:pPr>
            <a:r>
              <a:rPr lang="en-IN" dirty="0"/>
              <a:t>Higher pressure leads to higher air consumption</a:t>
            </a:r>
          </a:p>
          <a:p>
            <a:pPr marL="285750" indent="-285750">
              <a:lnSpc>
                <a:spcPct val="150000"/>
              </a:lnSpc>
              <a:buFont typeface="Arial" panose="020B0604020202020204" pitchFamily="34" charset="0"/>
              <a:buChar char="•"/>
            </a:pPr>
            <a:r>
              <a:rPr lang="en-IN" dirty="0"/>
              <a:t>IFC helps smoothen CAD system and reduce load timing</a:t>
            </a:r>
          </a:p>
          <a:p>
            <a:pPr marL="285750" indent="-285750">
              <a:lnSpc>
                <a:spcPct val="150000"/>
              </a:lnSpc>
              <a:buFont typeface="Arial" panose="020B0604020202020204" pitchFamily="34" charset="0"/>
              <a:buChar char="•"/>
            </a:pPr>
            <a:r>
              <a:rPr lang="en-IN" dirty="0"/>
              <a:t>Pressure control within +/- 1 PSIG (0.07Bar)</a:t>
            </a:r>
          </a:p>
          <a:p>
            <a:pPr marL="285750" indent="-285750">
              <a:lnSpc>
                <a:spcPct val="150000"/>
              </a:lnSpc>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CE547A73-EF54-3B60-8FF0-0E642E8AA5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6561" y="50132"/>
            <a:ext cx="706582" cy="706582"/>
          </a:xfrm>
          <a:prstGeom prst="rect">
            <a:avLst/>
          </a:prstGeom>
          <a:noFill/>
          <a:ln>
            <a:noFill/>
          </a:ln>
        </p:spPr>
      </p:pic>
      <p:graphicFrame>
        <p:nvGraphicFramePr>
          <p:cNvPr id="3" name="Object 2"/>
          <p:cNvGraphicFramePr>
            <a:graphicFrameLocks noChangeAspect="1"/>
          </p:cNvGraphicFramePr>
          <p:nvPr>
            <p:extLst>
              <p:ext uri="{D42A27DB-BD31-4B8C-83A1-F6EECF244321}">
                <p14:modId xmlns:p14="http://schemas.microsoft.com/office/powerpoint/2010/main" val="3635154595"/>
              </p:ext>
            </p:extLst>
          </p:nvPr>
        </p:nvGraphicFramePr>
        <p:xfrm>
          <a:off x="7176881" y="1058064"/>
          <a:ext cx="4914900" cy="2948577"/>
        </p:xfrm>
        <a:graphic>
          <a:graphicData uri="http://schemas.openxmlformats.org/presentationml/2006/ole">
            <mc:AlternateContent xmlns:mc="http://schemas.openxmlformats.org/markup-compatibility/2006">
              <mc:Choice xmlns:v="urn:schemas-microsoft-com:vml" Requires="v">
                <p:oleObj spid="_x0000_s5125" name="Bitmap Image" r:id="rId6" imgW="4915080" imgH="3708360" progId="PBrush">
                  <p:embed/>
                </p:oleObj>
              </mc:Choice>
              <mc:Fallback>
                <p:oleObj name="Bitmap Image" r:id="rId6" imgW="4915080" imgH="3708360" progId="PBrush">
                  <p:embed/>
                  <p:pic>
                    <p:nvPicPr>
                      <p:cNvPr id="3" name="Object 2"/>
                      <p:cNvPicPr/>
                      <p:nvPr/>
                    </p:nvPicPr>
                    <p:blipFill>
                      <a:blip r:embed="rId7"/>
                      <a:stretch>
                        <a:fillRect/>
                      </a:stretch>
                    </p:blipFill>
                    <p:spPr>
                      <a:xfrm>
                        <a:off x="7176881" y="1058064"/>
                        <a:ext cx="4914900" cy="2948577"/>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726530264"/>
              </p:ext>
            </p:extLst>
          </p:nvPr>
        </p:nvGraphicFramePr>
        <p:xfrm>
          <a:off x="608699" y="4532242"/>
          <a:ext cx="6376965" cy="2325757"/>
        </p:xfrm>
        <a:graphic>
          <a:graphicData uri="http://schemas.openxmlformats.org/presentationml/2006/ole">
            <mc:AlternateContent xmlns:mc="http://schemas.openxmlformats.org/markup-compatibility/2006">
              <mc:Choice xmlns:v="urn:schemas-microsoft-com:vml" Requires="v">
                <p:oleObj spid="_x0000_s5126" name="Bitmap Image" r:id="rId8" imgW="7493040" imgH="2457360" progId="PBrush">
                  <p:embed/>
                </p:oleObj>
              </mc:Choice>
              <mc:Fallback>
                <p:oleObj name="Bitmap Image" r:id="rId8" imgW="7493040" imgH="2457360" progId="PBrush">
                  <p:embed/>
                  <p:pic>
                    <p:nvPicPr>
                      <p:cNvPr id="4" name="Object 3"/>
                      <p:cNvPicPr/>
                      <p:nvPr/>
                    </p:nvPicPr>
                    <p:blipFill>
                      <a:blip r:embed="rId9"/>
                      <a:stretch>
                        <a:fillRect/>
                      </a:stretch>
                    </p:blipFill>
                    <p:spPr>
                      <a:xfrm>
                        <a:off x="608699" y="4532242"/>
                        <a:ext cx="6376965" cy="2325757"/>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355769717"/>
              </p:ext>
            </p:extLst>
          </p:nvPr>
        </p:nvGraphicFramePr>
        <p:xfrm>
          <a:off x="7265504" y="3972690"/>
          <a:ext cx="4441063" cy="2830375"/>
        </p:xfrm>
        <a:graphic>
          <a:graphicData uri="http://schemas.openxmlformats.org/presentationml/2006/ole">
            <mc:AlternateContent xmlns:mc="http://schemas.openxmlformats.org/markup-compatibility/2006">
              <mc:Choice xmlns:v="urn:schemas-microsoft-com:vml" Requires="v">
                <p:oleObj spid="_x0000_s5127" name="Bitmap Image" r:id="rId10" imgW="4832280" imgH="3079800" progId="PBrush">
                  <p:embed/>
                </p:oleObj>
              </mc:Choice>
              <mc:Fallback>
                <p:oleObj name="Bitmap Image" r:id="rId10" imgW="4832280" imgH="3079800" progId="PBrush">
                  <p:embed/>
                  <p:pic>
                    <p:nvPicPr>
                      <p:cNvPr id="6" name="Object 5"/>
                      <p:cNvPicPr/>
                      <p:nvPr/>
                    </p:nvPicPr>
                    <p:blipFill>
                      <a:blip r:embed="rId11"/>
                      <a:stretch>
                        <a:fillRect/>
                      </a:stretch>
                    </p:blipFill>
                    <p:spPr>
                      <a:xfrm>
                        <a:off x="7265504" y="3972690"/>
                        <a:ext cx="4441063" cy="2830375"/>
                      </a:xfrm>
                      <a:prstGeom prst="rect">
                        <a:avLst/>
                      </a:prstGeom>
                    </p:spPr>
                  </p:pic>
                </p:oleObj>
              </mc:Fallback>
            </mc:AlternateContent>
          </a:graphicData>
        </a:graphic>
      </p:graphicFrame>
    </p:spTree>
    <p:extLst>
      <p:ext uri="{BB962C8B-B14F-4D97-AF65-F5344CB8AC3E}">
        <p14:creationId xmlns:p14="http://schemas.microsoft.com/office/powerpoint/2010/main" val="690904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a typeface="Times New Roman" panose="02020603050405020304" pitchFamily="18" charset="0"/>
                <a:cs typeface="Arial" panose="020B0604020202020204" pitchFamily="34" charset="0"/>
              </a:rPr>
              <a:t>8. Inlet Air Cooling for Compressors</a:t>
            </a:r>
            <a:endParaRPr lang="en-US" sz="32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2" name="TextBox 1"/>
          <p:cNvSpPr txBox="1"/>
          <p:nvPr/>
        </p:nvSpPr>
        <p:spPr>
          <a:xfrm>
            <a:off x="7091120" y="489875"/>
            <a:ext cx="4545874" cy="6571030"/>
          </a:xfrm>
          <a:prstGeom prst="rect">
            <a:avLst/>
          </a:prstGeom>
          <a:noFill/>
        </p:spPr>
        <p:txBody>
          <a:bodyPr wrap="square" rtlCol="0">
            <a:spAutoFit/>
          </a:bodyPr>
          <a:lstStyle/>
          <a:p>
            <a:pPr marL="285750" indent="-285750">
              <a:lnSpc>
                <a:spcPct val="150000"/>
              </a:lnSpc>
              <a:buFont typeface="Arial" panose="020B0604020202020204" pitchFamily="34" charset="0"/>
              <a:buChar char="•"/>
            </a:pPr>
            <a:endParaRPr lang="en-US" dirty="0"/>
          </a:p>
          <a:p>
            <a:pPr marL="285750" indent="-285750">
              <a:lnSpc>
                <a:spcPct val="150000"/>
              </a:lnSpc>
              <a:buFont typeface="Arial" panose="020B0604020202020204" pitchFamily="34" charset="0"/>
              <a:buChar char="•"/>
            </a:pPr>
            <a:r>
              <a:rPr lang="en-US" dirty="0"/>
              <a:t>Compressors are designed to operate at specific atmospheric conditions</a:t>
            </a:r>
          </a:p>
          <a:p>
            <a:pPr marL="285750" indent="-285750">
              <a:lnSpc>
                <a:spcPct val="150000"/>
              </a:lnSpc>
              <a:buFont typeface="Arial" panose="020B0604020202020204" pitchFamily="34" charset="0"/>
              <a:buChar char="•"/>
            </a:pPr>
            <a:r>
              <a:rPr lang="en-US" dirty="0"/>
              <a:t>15 </a:t>
            </a:r>
            <a:r>
              <a:rPr lang="en-US" dirty="0" err="1"/>
              <a:t>Deg</a:t>
            </a:r>
            <a:r>
              <a:rPr lang="en-US" dirty="0"/>
              <a:t> C &amp; 60% RH </a:t>
            </a:r>
          </a:p>
          <a:p>
            <a:pPr marL="285750" indent="-285750">
              <a:lnSpc>
                <a:spcPct val="150000"/>
              </a:lnSpc>
              <a:buFont typeface="Arial" panose="020B0604020202020204" pitchFamily="34" charset="0"/>
              <a:buChar char="•"/>
            </a:pPr>
            <a:r>
              <a:rPr lang="en-US" dirty="0"/>
              <a:t>De-rating can be as high as 20-25%</a:t>
            </a:r>
          </a:p>
          <a:p>
            <a:pPr marL="285750" indent="-285750">
              <a:lnSpc>
                <a:spcPct val="150000"/>
              </a:lnSpc>
              <a:buFont typeface="Arial" panose="020B0604020202020204" pitchFamily="34" charset="0"/>
              <a:buChar char="•"/>
            </a:pPr>
            <a:r>
              <a:rPr lang="en-US" dirty="0"/>
              <a:t>For a given volume mass flow rate will increase with cooler air</a:t>
            </a:r>
          </a:p>
          <a:p>
            <a:pPr marL="285750" indent="-285750">
              <a:lnSpc>
                <a:spcPct val="150000"/>
              </a:lnSpc>
              <a:buFont typeface="Arial" panose="020B0604020202020204" pitchFamily="34" charset="0"/>
              <a:buChar char="•"/>
            </a:pPr>
            <a:r>
              <a:rPr lang="en-US" dirty="0"/>
              <a:t>Cooler air is dense and dryer and hence easily compressed</a:t>
            </a:r>
          </a:p>
          <a:p>
            <a:pPr marL="285750" indent="-285750">
              <a:lnSpc>
                <a:spcPct val="150000"/>
              </a:lnSpc>
              <a:buFont typeface="Arial" panose="020B0604020202020204" pitchFamily="34" charset="0"/>
              <a:buChar char="•"/>
            </a:pPr>
            <a:r>
              <a:rPr lang="en-US" dirty="0"/>
              <a:t>This results in lower work by the compressor</a:t>
            </a:r>
          </a:p>
          <a:p>
            <a:pPr marL="285750" indent="-285750">
              <a:lnSpc>
                <a:spcPct val="150000"/>
              </a:lnSpc>
              <a:buFont typeface="Arial" panose="020B0604020202020204" pitchFamily="34" charset="0"/>
              <a:buChar char="•"/>
            </a:pPr>
            <a:r>
              <a:rPr lang="en-US" dirty="0"/>
              <a:t>Can help reduce 6 to 8% savings in compressor</a:t>
            </a:r>
          </a:p>
          <a:p>
            <a:pPr marL="285750" indent="-285750">
              <a:lnSpc>
                <a:spcPct val="150000"/>
              </a:lnSpc>
              <a:buFont typeface="Arial" panose="020B0604020202020204" pitchFamily="34" charset="0"/>
              <a:buChar char="•"/>
            </a:pPr>
            <a:r>
              <a:rPr lang="en-US" dirty="0"/>
              <a:t>GT heat rate may improve y same value</a:t>
            </a:r>
            <a:endParaRPr lang="en-IN" dirty="0"/>
          </a:p>
          <a:p>
            <a:pPr marL="285750" lvl="0" indent="-285750">
              <a:lnSpc>
                <a:spcPct val="150000"/>
              </a:lnSpc>
              <a:buFont typeface="Arial" panose="020B0604020202020204" pitchFamily="34" charset="0"/>
              <a:buChar char="•"/>
            </a:pPr>
            <a:r>
              <a:rPr lang="en-US" dirty="0"/>
              <a:t>Reduction in repair and maintenance cost</a:t>
            </a:r>
            <a:endParaRPr lang="en-IN" dirty="0"/>
          </a:p>
          <a:p>
            <a:endParaRPr lang="en-IN" sz="1600" dirty="0"/>
          </a:p>
        </p:txBody>
      </p:sp>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pic>
        <p:nvPicPr>
          <p:cNvPr id="10" name="Picture 9">
            <a:extLst>
              <a:ext uri="{FF2B5EF4-FFF2-40B4-BE49-F238E27FC236}">
                <a16:creationId xmlns:a16="http://schemas.microsoft.com/office/drawing/2014/main" id="{3D96925B-D415-747F-14BB-B0D507C1C0CD}"/>
              </a:ext>
            </a:extLst>
          </p:cNvPr>
          <p:cNvPicPr>
            <a:picLocks noChangeAspect="1"/>
          </p:cNvPicPr>
          <p:nvPr/>
        </p:nvPicPr>
        <p:blipFill rotWithShape="1">
          <a:blip r:embed="rId5"/>
          <a:srcRect l="16793" t="16767" r="18454" b="25156"/>
          <a:stretch/>
        </p:blipFill>
        <p:spPr>
          <a:xfrm>
            <a:off x="128657" y="1018164"/>
            <a:ext cx="6942704" cy="5220076"/>
          </a:xfrm>
          <a:prstGeom prst="rect">
            <a:avLst/>
          </a:prstGeom>
        </p:spPr>
      </p:pic>
    </p:spTree>
    <p:extLst>
      <p:ext uri="{BB962C8B-B14F-4D97-AF65-F5344CB8AC3E}">
        <p14:creationId xmlns:p14="http://schemas.microsoft.com/office/powerpoint/2010/main" val="2985945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IN" sz="3200" b="1" dirty="0">
                <a:solidFill>
                  <a:schemeClr val="bg1"/>
                </a:solidFill>
                <a:ea typeface="Times New Roman" panose="02020603050405020304" pitchFamily="18" charset="0"/>
                <a:cs typeface="Arial" panose="020B0604020202020204" pitchFamily="34" charset="0"/>
              </a:rPr>
              <a:t>9. IE4 Motors with VFD</a:t>
            </a:r>
            <a:endParaRPr lang="en-US" sz="3200" b="1" dirty="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2" name="Picture 1"/>
          <p:cNvPicPr>
            <a:picLocks noChangeAspect="1"/>
          </p:cNvPicPr>
          <p:nvPr/>
        </p:nvPicPr>
        <p:blipFill>
          <a:blip r:embed="rId4"/>
          <a:stretch>
            <a:fillRect/>
          </a:stretch>
        </p:blipFill>
        <p:spPr>
          <a:xfrm>
            <a:off x="477043" y="1996607"/>
            <a:ext cx="4469029" cy="3808448"/>
          </a:xfrm>
          <a:prstGeom prst="rect">
            <a:avLst/>
          </a:prstGeom>
        </p:spPr>
      </p:pic>
      <p:grpSp>
        <p:nvGrpSpPr>
          <p:cNvPr id="11" name="Group 10"/>
          <p:cNvGrpSpPr/>
          <p:nvPr/>
        </p:nvGrpSpPr>
        <p:grpSpPr>
          <a:xfrm>
            <a:off x="5094515" y="1996606"/>
            <a:ext cx="3736526" cy="3698799"/>
            <a:chOff x="1647250" y="481900"/>
            <a:chExt cx="2443991" cy="3038325"/>
          </a:xfrm>
        </p:grpSpPr>
        <p:sp>
          <p:nvSpPr>
            <p:cNvPr id="12" name="Rounded Rectangle 11"/>
            <p:cNvSpPr/>
            <p:nvPr/>
          </p:nvSpPr>
          <p:spPr>
            <a:xfrm>
              <a:off x="2183207" y="1112061"/>
              <a:ext cx="1908000" cy="496030"/>
            </a:xfrm>
            <a:prstGeom prst="roundRect">
              <a:avLst>
                <a:gd name="adj" fmla="val 16667"/>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spcAft>
                  <a:spcPts val="0"/>
                </a:spcAft>
              </a:pPr>
              <a:r>
                <a:rPr lang="en-US" sz="1100" b="1" dirty="0">
                  <a:solidFill>
                    <a:srgbClr val="000000"/>
                  </a:solidFill>
                  <a:effectLst/>
                  <a:latin typeface="Calibri" panose="020F0502020204030204" pitchFamily="34" charset="0"/>
                  <a:ea typeface="Arial" panose="020B0604020202020204" pitchFamily="34" charset="0"/>
                  <a:cs typeface="Calibri" panose="020F0502020204030204" pitchFamily="34" charset="0"/>
                </a:rPr>
                <a:t>IE4 Super Premium Efficiency</a:t>
              </a:r>
              <a:endParaRPr lang="en-IN" sz="1100" dirty="0">
                <a:effectLst/>
                <a:latin typeface="Calibri" panose="020F0502020204030204" pitchFamily="34" charset="0"/>
                <a:ea typeface="Calibri" panose="020F0502020204030204" pitchFamily="34" charset="0"/>
              </a:endParaRPr>
            </a:p>
          </p:txBody>
        </p:sp>
        <p:sp>
          <p:nvSpPr>
            <p:cNvPr id="15" name="Rounded Rectangle 14"/>
            <p:cNvSpPr/>
            <p:nvPr/>
          </p:nvSpPr>
          <p:spPr>
            <a:xfrm>
              <a:off x="2183241" y="1779708"/>
              <a:ext cx="1908000" cy="446384"/>
            </a:xfrm>
            <a:prstGeom prst="roundRect">
              <a:avLst>
                <a:gd name="adj" fmla="val 16667"/>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spcAft>
                  <a:spcPts val="0"/>
                </a:spcAft>
              </a:pPr>
              <a:r>
                <a:rPr lang="en-US" sz="1100" b="1">
                  <a:solidFill>
                    <a:srgbClr val="000000"/>
                  </a:solidFill>
                  <a:effectLst/>
                  <a:latin typeface="Calibri" panose="020F0502020204030204" pitchFamily="34" charset="0"/>
                  <a:ea typeface="Arial" panose="020B0604020202020204" pitchFamily="34" charset="0"/>
                  <a:cs typeface="Calibri" panose="020F0502020204030204" pitchFamily="34" charset="0"/>
                </a:rPr>
                <a:t>IE3 Premium Efficiency</a:t>
              </a:r>
              <a:endParaRPr lang="en-IN" sz="1100">
                <a:effectLst/>
                <a:latin typeface="Calibri" panose="020F0502020204030204" pitchFamily="34" charset="0"/>
                <a:ea typeface="Calibri" panose="020F0502020204030204" pitchFamily="34" charset="0"/>
              </a:endParaRPr>
            </a:p>
          </p:txBody>
        </p:sp>
        <p:sp>
          <p:nvSpPr>
            <p:cNvPr id="16" name="Rounded Rectangle 15"/>
            <p:cNvSpPr/>
            <p:nvPr/>
          </p:nvSpPr>
          <p:spPr>
            <a:xfrm>
              <a:off x="2183241" y="2389205"/>
              <a:ext cx="1908000" cy="446384"/>
            </a:xfrm>
            <a:prstGeom prst="roundRect">
              <a:avLst>
                <a:gd name="adj" fmla="val 16667"/>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spcAft>
                  <a:spcPts val="0"/>
                </a:spcAft>
              </a:pPr>
              <a:r>
                <a:rPr lang="en-US" sz="1100" b="1">
                  <a:solidFill>
                    <a:srgbClr val="000000"/>
                  </a:solidFill>
                  <a:effectLst/>
                  <a:latin typeface="Calibri" panose="020F0502020204030204" pitchFamily="34" charset="0"/>
                  <a:ea typeface="Arial" panose="020B0604020202020204" pitchFamily="34" charset="0"/>
                  <a:cs typeface="Calibri" panose="020F0502020204030204" pitchFamily="34" charset="0"/>
                </a:rPr>
                <a:t>IE2 High Efficiency</a:t>
              </a:r>
              <a:endParaRPr lang="en-IN" sz="1100">
                <a:effectLst/>
                <a:latin typeface="Calibri" panose="020F0502020204030204" pitchFamily="34" charset="0"/>
                <a:ea typeface="Calibri" panose="020F0502020204030204" pitchFamily="34" charset="0"/>
              </a:endParaRPr>
            </a:p>
          </p:txBody>
        </p:sp>
        <p:sp>
          <p:nvSpPr>
            <p:cNvPr id="17" name="Rounded Rectangle 16"/>
            <p:cNvSpPr/>
            <p:nvPr/>
          </p:nvSpPr>
          <p:spPr>
            <a:xfrm>
              <a:off x="2183241" y="2998702"/>
              <a:ext cx="1908000" cy="446384"/>
            </a:xfrm>
            <a:prstGeom prst="roundRect">
              <a:avLst>
                <a:gd name="adj" fmla="val 16667"/>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spcAft>
                  <a:spcPts val="0"/>
                </a:spcAft>
              </a:pPr>
              <a:r>
                <a:rPr lang="en-US" sz="1100" b="1">
                  <a:solidFill>
                    <a:srgbClr val="000000"/>
                  </a:solidFill>
                  <a:effectLst/>
                  <a:latin typeface="Calibri" panose="020F0502020204030204" pitchFamily="34" charset="0"/>
                  <a:ea typeface="Arial" panose="020B0604020202020204" pitchFamily="34" charset="0"/>
                  <a:cs typeface="Calibri" panose="020F0502020204030204" pitchFamily="34" charset="0"/>
                </a:rPr>
                <a:t>IE1 Standard Efficiency</a:t>
              </a:r>
              <a:endParaRPr lang="en-IN" sz="1100">
                <a:effectLst/>
                <a:latin typeface="Calibri" panose="020F0502020204030204" pitchFamily="34" charset="0"/>
                <a:ea typeface="Calibri" panose="020F0502020204030204" pitchFamily="34" charset="0"/>
              </a:endParaRPr>
            </a:p>
          </p:txBody>
        </p:sp>
        <p:cxnSp>
          <p:nvCxnSpPr>
            <p:cNvPr id="18" name="Straight Arrow Connector 17"/>
            <p:cNvCxnSpPr/>
            <p:nvPr/>
          </p:nvCxnSpPr>
          <p:spPr>
            <a:xfrm rot="10800000">
              <a:off x="1976625" y="865550"/>
              <a:ext cx="19800" cy="2645400"/>
            </a:xfrm>
            <a:prstGeom prst="straightConnector1">
              <a:avLst/>
            </a:prstGeom>
            <a:noFill/>
            <a:ln w="9525" cap="flat" cmpd="sng">
              <a:solidFill>
                <a:srgbClr val="000000"/>
              </a:solidFill>
              <a:prstDash val="solid"/>
              <a:round/>
              <a:headEnd type="none" w="med" len="med"/>
              <a:tailEnd type="triangle" w="med" len="med"/>
            </a:ln>
          </p:spPr>
        </p:cxnSp>
        <p:cxnSp>
          <p:nvCxnSpPr>
            <p:cNvPr id="19" name="Straight Arrow Connector 18"/>
            <p:cNvCxnSpPr/>
            <p:nvPr/>
          </p:nvCxnSpPr>
          <p:spPr>
            <a:xfrm rot="10800000">
              <a:off x="1996375" y="3510925"/>
              <a:ext cx="1140900" cy="9300"/>
            </a:xfrm>
            <a:prstGeom prst="straightConnector1">
              <a:avLst/>
            </a:prstGeom>
            <a:noFill/>
            <a:ln w="9525" cap="flat" cmpd="sng">
              <a:solidFill>
                <a:srgbClr val="000000"/>
              </a:solidFill>
              <a:prstDash val="solid"/>
              <a:round/>
              <a:headEnd type="none" w="med" len="med"/>
              <a:tailEnd type="none" w="med" len="med"/>
            </a:ln>
          </p:spPr>
        </p:cxnSp>
        <p:sp>
          <p:nvSpPr>
            <p:cNvPr id="20" name="Text Box 17"/>
            <p:cNvSpPr txBox="1"/>
            <p:nvPr/>
          </p:nvSpPr>
          <p:spPr>
            <a:xfrm>
              <a:off x="1647250" y="481900"/>
              <a:ext cx="983281" cy="324823"/>
            </a:xfrm>
            <a:prstGeom prst="rect">
              <a:avLst/>
            </a:prstGeom>
            <a:noFill/>
            <a:ln>
              <a:noFill/>
            </a:ln>
          </p:spPr>
          <p:txBody>
            <a:bodyPr spcFirstLastPara="1" wrap="square" lIns="91425" tIns="91425" rIns="91425" bIns="91425" anchor="t" anchorCtr="0">
              <a:noAutofit/>
            </a:bodyPr>
            <a:lstStyle/>
            <a:p>
              <a:pPr>
                <a:spcAft>
                  <a:spcPts val="0"/>
                </a:spcAft>
              </a:pPr>
              <a:r>
                <a:rPr lang="en-US" sz="1000">
                  <a:solidFill>
                    <a:srgbClr val="000000"/>
                  </a:solidFill>
                  <a:effectLst/>
                  <a:latin typeface="Arial" panose="020B0604020202020204" pitchFamily="34" charset="0"/>
                  <a:ea typeface="Arial" panose="020B0604020202020204" pitchFamily="34" charset="0"/>
                </a:rPr>
                <a:t>Efficiency</a:t>
              </a:r>
              <a:endParaRPr lang="en-IN" sz="1100">
                <a:effectLst/>
                <a:latin typeface="Calibri" panose="020F0502020204030204" pitchFamily="34" charset="0"/>
                <a:ea typeface="Calibri" panose="020F0502020204030204" pitchFamily="34" charset="0"/>
              </a:endParaRPr>
            </a:p>
          </p:txBody>
        </p:sp>
      </p:grpSp>
      <p:sp>
        <p:nvSpPr>
          <p:cNvPr id="3" name="TextBox 2"/>
          <p:cNvSpPr txBox="1"/>
          <p:nvPr/>
        </p:nvSpPr>
        <p:spPr>
          <a:xfrm>
            <a:off x="9046648" y="1238563"/>
            <a:ext cx="2808514" cy="5324535"/>
          </a:xfrm>
          <a:prstGeom prst="rect">
            <a:avLst/>
          </a:prstGeom>
          <a:noFill/>
        </p:spPr>
        <p:txBody>
          <a:bodyPr wrap="square" rtlCol="0">
            <a:spAutoFit/>
          </a:bodyPr>
          <a:lstStyle/>
          <a:p>
            <a:r>
              <a:rPr lang="en-US" sz="1600" dirty="0"/>
              <a:t>IE4 motors are also equipped for frequency converter (VFD) duty. By using IE4 motors together with a premium VFD there can be several benefits including better process control, energy savings and a reduced starting current. It can further reduce stress on mechanical equipment and the electrical supply network</a:t>
            </a:r>
          </a:p>
          <a:p>
            <a:r>
              <a:rPr lang="en-US" sz="1600" b="1" dirty="0"/>
              <a:t>Benefits:</a:t>
            </a:r>
            <a:endParaRPr lang="en-IN" sz="1600" dirty="0"/>
          </a:p>
          <a:p>
            <a:pPr lvl="0"/>
            <a:r>
              <a:rPr lang="en-US" sz="1600" dirty="0"/>
              <a:t>High efficiency</a:t>
            </a:r>
            <a:endParaRPr lang="en-IN" sz="1600" dirty="0"/>
          </a:p>
          <a:p>
            <a:pPr lvl="0"/>
            <a:r>
              <a:rPr lang="en-US" sz="1600" dirty="0"/>
              <a:t>Less maintenance</a:t>
            </a:r>
            <a:endParaRPr lang="en-IN" sz="1600" dirty="0"/>
          </a:p>
          <a:p>
            <a:pPr lvl="0"/>
            <a:r>
              <a:rPr lang="en-US" sz="1600" dirty="0"/>
              <a:t>Lower operating temperatures</a:t>
            </a:r>
            <a:endParaRPr lang="en-IN" sz="1600" dirty="0"/>
          </a:p>
          <a:p>
            <a:pPr lvl="0"/>
            <a:r>
              <a:rPr lang="en-US" sz="1600" dirty="0"/>
              <a:t>Less thermal stress on the motor, the motor bearings and terminals.</a:t>
            </a:r>
            <a:endParaRPr lang="en-IN" sz="1600" dirty="0"/>
          </a:p>
          <a:p>
            <a:pPr lvl="0"/>
            <a:r>
              <a:rPr lang="en-US" sz="1600" dirty="0"/>
              <a:t>Enhanced motor life</a:t>
            </a:r>
            <a:endParaRPr lang="en-IN" sz="1600" dirty="0"/>
          </a:p>
          <a:p>
            <a:pPr lvl="0"/>
            <a:r>
              <a:rPr lang="en-US" sz="1600" dirty="0"/>
              <a:t>Low operating cost</a:t>
            </a:r>
            <a:endParaRPr lang="en-IN" sz="1600" dirty="0"/>
          </a:p>
          <a:p>
            <a:endParaRPr lang="en-IN" sz="1600" dirty="0"/>
          </a:p>
        </p:txBody>
      </p:sp>
      <p:pic>
        <p:nvPicPr>
          <p:cNvPr id="21" name="Picture 2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spTree>
    <p:extLst>
      <p:ext uri="{BB962C8B-B14F-4D97-AF65-F5344CB8AC3E}">
        <p14:creationId xmlns:p14="http://schemas.microsoft.com/office/powerpoint/2010/main" val="41078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8855"/>
            <a:ext cx="12376728" cy="1095375"/>
          </a:xfrm>
          <a:prstGeom prst="rect">
            <a:avLst/>
          </a:prstGeom>
        </p:spPr>
      </p:pic>
      <p:sp>
        <p:nvSpPr>
          <p:cNvPr id="4" name="TextBox 3"/>
          <p:cNvSpPr txBox="1"/>
          <p:nvPr/>
        </p:nvSpPr>
        <p:spPr>
          <a:xfrm>
            <a:off x="428849" y="122576"/>
            <a:ext cx="8402191"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IE4 Efficiency values as per IS12615:2018</a:t>
            </a:r>
          </a:p>
        </p:txBody>
      </p:sp>
      <p:pic>
        <p:nvPicPr>
          <p:cNvPr id="9" name="Picture 8">
            <a:extLst>
              <a:ext uri="{FF2B5EF4-FFF2-40B4-BE49-F238E27FC236}">
                <a16:creationId xmlns:a16="http://schemas.microsoft.com/office/drawing/2014/main" id="{CA43F530-8A37-8AE5-1B78-405544147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21" name="Picture 2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7681" y="-668"/>
            <a:ext cx="706582" cy="706582"/>
          </a:xfrm>
          <a:prstGeom prst="rect">
            <a:avLst/>
          </a:prstGeom>
          <a:noFill/>
          <a:ln>
            <a:noFill/>
          </a:ln>
        </p:spPr>
      </p:pic>
      <p:graphicFrame>
        <p:nvGraphicFramePr>
          <p:cNvPr id="22" name="Table 21"/>
          <p:cNvGraphicFramePr>
            <a:graphicFrameLocks noGrp="1"/>
          </p:cNvGraphicFramePr>
          <p:nvPr>
            <p:extLst>
              <p:ext uri="{D42A27DB-BD31-4B8C-83A1-F6EECF244321}">
                <p14:modId xmlns:p14="http://schemas.microsoft.com/office/powerpoint/2010/main" val="1250283840"/>
              </p:ext>
            </p:extLst>
          </p:nvPr>
        </p:nvGraphicFramePr>
        <p:xfrm>
          <a:off x="211268" y="840998"/>
          <a:ext cx="7084053" cy="6017305"/>
        </p:xfrm>
        <a:graphic>
          <a:graphicData uri="http://schemas.openxmlformats.org/drawingml/2006/table">
            <a:tbl>
              <a:tblPr/>
              <a:tblGrid>
                <a:gridCol w="699487">
                  <a:extLst>
                    <a:ext uri="{9D8B030D-6E8A-4147-A177-3AD203B41FA5}">
                      <a16:colId xmlns:a16="http://schemas.microsoft.com/office/drawing/2014/main" val="20000"/>
                    </a:ext>
                  </a:extLst>
                </a:gridCol>
                <a:gridCol w="423146">
                  <a:extLst>
                    <a:ext uri="{9D8B030D-6E8A-4147-A177-3AD203B41FA5}">
                      <a16:colId xmlns:a16="http://schemas.microsoft.com/office/drawing/2014/main" val="20001"/>
                    </a:ext>
                  </a:extLst>
                </a:gridCol>
                <a:gridCol w="513204">
                  <a:extLst>
                    <a:ext uri="{9D8B030D-6E8A-4147-A177-3AD203B41FA5}">
                      <a16:colId xmlns:a16="http://schemas.microsoft.com/office/drawing/2014/main" val="20002"/>
                    </a:ext>
                  </a:extLst>
                </a:gridCol>
                <a:gridCol w="513204">
                  <a:extLst>
                    <a:ext uri="{9D8B030D-6E8A-4147-A177-3AD203B41FA5}">
                      <a16:colId xmlns:a16="http://schemas.microsoft.com/office/drawing/2014/main" val="20003"/>
                    </a:ext>
                  </a:extLst>
                </a:gridCol>
                <a:gridCol w="843122">
                  <a:extLst>
                    <a:ext uri="{9D8B030D-6E8A-4147-A177-3AD203B41FA5}">
                      <a16:colId xmlns:a16="http://schemas.microsoft.com/office/drawing/2014/main" val="20004"/>
                    </a:ext>
                  </a:extLst>
                </a:gridCol>
                <a:gridCol w="439890">
                  <a:extLst>
                    <a:ext uri="{9D8B030D-6E8A-4147-A177-3AD203B41FA5}">
                      <a16:colId xmlns:a16="http://schemas.microsoft.com/office/drawing/2014/main" val="20005"/>
                    </a:ext>
                  </a:extLst>
                </a:gridCol>
                <a:gridCol w="623176">
                  <a:extLst>
                    <a:ext uri="{9D8B030D-6E8A-4147-A177-3AD203B41FA5}">
                      <a16:colId xmlns:a16="http://schemas.microsoft.com/office/drawing/2014/main" val="20006"/>
                    </a:ext>
                  </a:extLst>
                </a:gridCol>
                <a:gridCol w="623176">
                  <a:extLst>
                    <a:ext uri="{9D8B030D-6E8A-4147-A177-3AD203B41FA5}">
                      <a16:colId xmlns:a16="http://schemas.microsoft.com/office/drawing/2014/main" val="20007"/>
                    </a:ext>
                  </a:extLst>
                </a:gridCol>
                <a:gridCol w="843122">
                  <a:extLst>
                    <a:ext uri="{9D8B030D-6E8A-4147-A177-3AD203B41FA5}">
                      <a16:colId xmlns:a16="http://schemas.microsoft.com/office/drawing/2014/main" val="20008"/>
                    </a:ext>
                  </a:extLst>
                </a:gridCol>
                <a:gridCol w="494877">
                  <a:extLst>
                    <a:ext uri="{9D8B030D-6E8A-4147-A177-3AD203B41FA5}">
                      <a16:colId xmlns:a16="http://schemas.microsoft.com/office/drawing/2014/main" val="20009"/>
                    </a:ext>
                  </a:extLst>
                </a:gridCol>
                <a:gridCol w="531533">
                  <a:extLst>
                    <a:ext uri="{9D8B030D-6E8A-4147-A177-3AD203B41FA5}">
                      <a16:colId xmlns:a16="http://schemas.microsoft.com/office/drawing/2014/main" val="20010"/>
                    </a:ext>
                  </a:extLst>
                </a:gridCol>
                <a:gridCol w="536116">
                  <a:extLst>
                    <a:ext uri="{9D8B030D-6E8A-4147-A177-3AD203B41FA5}">
                      <a16:colId xmlns:a16="http://schemas.microsoft.com/office/drawing/2014/main" val="20011"/>
                    </a:ext>
                  </a:extLst>
                </a:gridCol>
              </a:tblGrid>
              <a:tr h="257915">
                <a:tc rowSpan="2">
                  <a:txBody>
                    <a:bodyPr/>
                    <a:lstStyle/>
                    <a:p>
                      <a:pPr algn="ctr" fontAlgn="ctr"/>
                      <a:r>
                        <a:rPr lang="en-IN" sz="900" b="1" i="0" u="none" strike="noStrike" dirty="0">
                          <a:latin typeface="Arial"/>
                        </a:rPr>
                        <a:t>KW</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fontAlgn="t"/>
                      <a:r>
                        <a:rPr lang="en-IN" sz="900" b="1" i="0" u="none" strike="noStrike" dirty="0">
                          <a:latin typeface="Arial"/>
                        </a:rPr>
                        <a:t>2-POLE</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rowSpan="2">
                  <a:txBody>
                    <a:bodyPr/>
                    <a:lstStyle/>
                    <a:p>
                      <a:pPr algn="ctr" fontAlgn="ctr"/>
                      <a:r>
                        <a:rPr lang="en-IN" sz="900" b="1" i="0" u="none" strike="noStrike">
                          <a:latin typeface="Arial"/>
                        </a:rPr>
                        <a:t>KW</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fontAlgn="t"/>
                      <a:r>
                        <a:rPr lang="en-IN" sz="900" b="1" i="0" u="none" strike="noStrike" dirty="0">
                          <a:latin typeface="Arial"/>
                        </a:rPr>
                        <a:t>4-POLE</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rowSpan="2">
                  <a:txBody>
                    <a:bodyPr/>
                    <a:lstStyle/>
                    <a:p>
                      <a:pPr algn="ctr" fontAlgn="ctr"/>
                      <a:r>
                        <a:rPr lang="en-IN" sz="900" b="1" i="0" u="none" strike="noStrike">
                          <a:latin typeface="Arial"/>
                        </a:rPr>
                        <a:t>KW</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fontAlgn="t"/>
                      <a:r>
                        <a:rPr lang="en-IN" sz="900" b="1" i="0" u="none" strike="noStrike" dirty="0">
                          <a:latin typeface="Arial"/>
                        </a:rPr>
                        <a:t>6-POLE</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150450">
                <a:tc vMerge="1">
                  <a:txBody>
                    <a:bodyPr/>
                    <a:lstStyle/>
                    <a:p>
                      <a:endParaRPr lang="en-IN"/>
                    </a:p>
                  </a:txBody>
                  <a:tcPr/>
                </a:tc>
                <a:tc>
                  <a:txBody>
                    <a:bodyPr/>
                    <a:lstStyle/>
                    <a:p>
                      <a:pPr algn="ctr" fontAlgn="t"/>
                      <a:r>
                        <a:rPr lang="en-IN" sz="900" b="1" i="0" u="none" strike="noStrike" dirty="0">
                          <a:latin typeface="Arial"/>
                        </a:rPr>
                        <a:t>IE2</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1" i="0" u="none" strike="noStrike" dirty="0">
                          <a:latin typeface="Arial"/>
                        </a:rPr>
                        <a:t>IE3</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1" i="0" u="none" strike="noStrike" dirty="0">
                          <a:latin typeface="Arial"/>
                        </a:rPr>
                        <a:t>IE4</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IN"/>
                    </a:p>
                  </a:txBody>
                  <a:tcPr/>
                </a:tc>
                <a:tc>
                  <a:txBody>
                    <a:bodyPr/>
                    <a:lstStyle/>
                    <a:p>
                      <a:pPr algn="ctr" fontAlgn="t"/>
                      <a:r>
                        <a:rPr lang="en-IN" sz="900" b="1" i="0" u="none" strike="noStrike" dirty="0">
                          <a:latin typeface="Arial"/>
                        </a:rPr>
                        <a:t>IE2</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1" i="0" u="none" strike="noStrike" dirty="0">
                          <a:latin typeface="Arial"/>
                        </a:rPr>
                        <a:t>IE3</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1" i="0" u="none" strike="noStrike" dirty="0">
                          <a:latin typeface="Arial"/>
                        </a:rPr>
                        <a:t>IE4</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IN"/>
                    </a:p>
                  </a:txBody>
                  <a:tcPr/>
                </a:tc>
                <a:tc>
                  <a:txBody>
                    <a:bodyPr/>
                    <a:lstStyle/>
                    <a:p>
                      <a:pPr algn="ctr" fontAlgn="t"/>
                      <a:r>
                        <a:rPr lang="en-IN" sz="900" b="1" i="0" u="none" strike="noStrike" dirty="0">
                          <a:latin typeface="Arial"/>
                        </a:rPr>
                        <a:t>IE2</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1" i="0" u="none" strike="noStrike" dirty="0">
                          <a:latin typeface="Arial"/>
                        </a:rPr>
                        <a:t>IE3</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1" i="0" u="none" strike="noStrike" dirty="0">
                          <a:latin typeface="Arial"/>
                        </a:rPr>
                        <a:t>IE4</a:t>
                      </a:r>
                    </a:p>
                  </a:txBody>
                  <a:tcPr marL="7515" marR="7515" marT="75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0517">
                <a:tc>
                  <a:txBody>
                    <a:bodyPr/>
                    <a:lstStyle/>
                    <a:p>
                      <a:pPr algn="ctr" fontAlgn="t"/>
                      <a:r>
                        <a:rPr lang="en-IN" sz="900" b="0" i="0" u="none" strike="noStrike">
                          <a:latin typeface="Arial"/>
                        </a:rPr>
                        <a:t>0.12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53.6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60.8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0.12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59.1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64.8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69.8</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0.12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50.6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57.7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64.9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0517">
                <a:tc>
                  <a:txBody>
                    <a:bodyPr/>
                    <a:lstStyle/>
                    <a:p>
                      <a:pPr algn="ctr" fontAlgn="t"/>
                      <a:r>
                        <a:rPr lang="en-IN" sz="900" b="0" i="0" u="none" strike="noStrike">
                          <a:latin typeface="Arial"/>
                        </a:rPr>
                        <a:t>0.18</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60.4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65.9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70.8</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0.18</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64.7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69.9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74.7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0.18</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56.6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63.9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70.1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40517">
                <a:tc>
                  <a:txBody>
                    <a:bodyPr/>
                    <a:lstStyle/>
                    <a:p>
                      <a:pPr algn="ctr" fontAlgn="t"/>
                      <a:r>
                        <a:rPr lang="en-IN" sz="900" b="0" i="0" u="none" strike="noStrike">
                          <a:latin typeface="Arial"/>
                        </a:rPr>
                        <a:t>0.25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64.8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69.7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74.3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0.25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68.5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73.5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77.9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0.25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61.6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68.6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74.1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40517">
                <a:tc>
                  <a:txBody>
                    <a:bodyPr/>
                    <a:lstStyle/>
                    <a:p>
                      <a:pPr algn="ctr" fontAlgn="t"/>
                      <a:r>
                        <a:rPr lang="en-IN" sz="900" b="0" i="0" u="none" strike="noStrike">
                          <a:latin typeface="Arial"/>
                        </a:rPr>
                        <a:t>0.37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69.5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73.8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78.1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72.7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77.3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81.1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67.6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73.5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78.0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40517">
                <a:tc>
                  <a:txBody>
                    <a:bodyPr/>
                    <a:lstStyle/>
                    <a:p>
                      <a:pPr algn="ctr" fontAlgn="t"/>
                      <a:r>
                        <a:rPr lang="en-IN" sz="900" b="0" i="0" u="none" strike="noStrike">
                          <a:latin typeface="Arial"/>
                        </a:rPr>
                        <a:t>0.55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74.1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77.8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81.5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0.55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77.1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80.8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83.9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73.1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77.2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80.9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40517">
                <a:tc>
                  <a:txBody>
                    <a:bodyPr/>
                    <a:lstStyle/>
                    <a:p>
                      <a:pPr algn="ctr" fontAlgn="t"/>
                      <a:r>
                        <a:rPr lang="en-IN" sz="900" b="0" i="0" u="none" strike="noStrike">
                          <a:latin typeface="Arial"/>
                        </a:rPr>
                        <a:t>0.75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77.4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80.7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83.5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79.6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82.5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0.75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75.9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78.9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82.7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40517">
                <a:tc>
                  <a:txBody>
                    <a:bodyPr/>
                    <a:lstStyle/>
                    <a:p>
                      <a:pPr algn="ctr" fontAlgn="t"/>
                      <a:r>
                        <a:rPr lang="en-IN" sz="900" b="0" i="0" u="none" strike="noStrike">
                          <a:latin typeface="Arial"/>
                        </a:rPr>
                        <a:t>1.1</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79.6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82.7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1.1</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81.4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84.1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87.2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1.1</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78.1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81.0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84.5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40517">
                <a:tc>
                  <a:txBody>
                    <a:bodyPr/>
                    <a:lstStyle/>
                    <a:p>
                      <a:pPr algn="ctr" fontAlgn="t"/>
                      <a:r>
                        <a:rPr lang="en-IN" sz="900" b="0" i="0" u="none" strike="noStrike">
                          <a:latin typeface="Arial"/>
                        </a:rPr>
                        <a:t>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81.3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84.2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82.8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88.2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79.8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82.5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40517">
                <a:tc>
                  <a:txBody>
                    <a:bodyPr/>
                    <a:lstStyle/>
                    <a:p>
                      <a:pPr algn="ctr" fontAlgn="t"/>
                      <a:r>
                        <a:rPr lang="en-IN" sz="900" b="0" i="0" u="none" strike="noStrike">
                          <a:latin typeface="Arial"/>
                        </a:rPr>
                        <a:t>2.2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83.2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2.2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84.3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86.7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2.2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81.8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84.3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87.4</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40517">
                <a:tc>
                  <a:txBody>
                    <a:bodyPr/>
                    <a:lstStyle/>
                    <a:p>
                      <a:pPr algn="ctr" fontAlgn="t"/>
                      <a:r>
                        <a:rPr lang="en-IN" sz="900" b="0" i="0" u="none" strike="noStrike">
                          <a:latin typeface="Arial"/>
                        </a:rPr>
                        <a:t>3</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84.6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87.1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87.7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90.4</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3</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83.3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2771">
                <a:tc>
                  <a:txBody>
                    <a:bodyPr/>
                    <a:lstStyle/>
                    <a:p>
                      <a:pPr algn="ctr" fontAlgn="t"/>
                      <a:r>
                        <a:rPr lang="en-IN" sz="900" b="0" i="0" u="none" strike="noStrike">
                          <a:latin typeface="Arial"/>
                        </a:rPr>
                        <a:t>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87.8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86.3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84.3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86.5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40517">
                <a:tc>
                  <a:txBody>
                    <a:bodyPr/>
                    <a:lstStyle/>
                    <a:p>
                      <a:pPr algn="ctr" fontAlgn="t"/>
                      <a:r>
                        <a:rPr lang="en-IN" sz="900" b="0" i="0" u="none" strike="noStrike">
                          <a:latin typeface="Arial"/>
                        </a:rPr>
                        <a:t>4</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4</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86.6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4</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84.6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86.8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40517">
                <a:tc>
                  <a:txBody>
                    <a:bodyPr/>
                    <a:lstStyle/>
                    <a:p>
                      <a:pPr algn="ctr" fontAlgn="t"/>
                      <a:r>
                        <a:rPr lang="en-IN" sz="900" b="0" i="0" u="none" strike="noStrike">
                          <a:latin typeface="Arial"/>
                        </a:rPr>
                        <a:t>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87.0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87.7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86.0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40517">
                <a:tc>
                  <a:txBody>
                    <a:bodyPr/>
                    <a:lstStyle/>
                    <a:p>
                      <a:pPr algn="ctr" fontAlgn="t"/>
                      <a:r>
                        <a:rPr lang="en-IN" sz="900" b="0" i="0" u="none" strike="noStrike">
                          <a:latin typeface="Arial"/>
                        </a:rPr>
                        <a:t>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87.2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40517">
                <a:tc>
                  <a:txBody>
                    <a:bodyPr/>
                    <a:lstStyle/>
                    <a:p>
                      <a:pPr algn="ctr" fontAlgn="t"/>
                      <a:r>
                        <a:rPr lang="en-IN" sz="900" b="0" i="0" u="none" strike="noStrike">
                          <a:latin typeface="Arial"/>
                        </a:rPr>
                        <a:t>9.3</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89.8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40517">
                <a:tc>
                  <a:txBody>
                    <a:bodyPr/>
                    <a:lstStyle/>
                    <a:p>
                      <a:pPr algn="ctr" fontAlgn="t"/>
                      <a:r>
                        <a:rPr lang="en-IN" sz="900" b="0" i="0" u="none" strike="noStrike">
                          <a:latin typeface="Arial"/>
                        </a:rPr>
                        <a:t>11</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11</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11</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88.7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40517">
                <a:tc>
                  <a:txBody>
                    <a:bodyPr/>
                    <a:lstStyle/>
                    <a:p>
                      <a:pPr algn="ctr" fontAlgn="t"/>
                      <a:r>
                        <a:rPr lang="en-IN" sz="900" b="0" i="0" u="none" strike="noStrike">
                          <a:latin typeface="Arial"/>
                        </a:rPr>
                        <a:t>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93.9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89.7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92.9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40517">
                <a:tc>
                  <a:txBody>
                    <a:bodyPr/>
                    <a:lstStyle/>
                    <a:p>
                      <a:pPr algn="ctr" fontAlgn="t"/>
                      <a:r>
                        <a:rPr lang="en-IN" sz="900" b="0" i="0" u="none" strike="noStrike">
                          <a:latin typeface="Arial"/>
                        </a:rPr>
                        <a:t>18.5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18.5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18.5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91.7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93.4</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40517">
                <a:tc>
                  <a:txBody>
                    <a:bodyPr/>
                    <a:lstStyle/>
                    <a:p>
                      <a:pPr algn="ctr" fontAlgn="t"/>
                      <a:r>
                        <a:rPr lang="en-IN" sz="900" b="0" i="0" u="none" strike="noStrike">
                          <a:latin typeface="Arial"/>
                        </a:rPr>
                        <a:t>22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22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22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40517">
                <a:tc>
                  <a:txBody>
                    <a:bodyPr/>
                    <a:lstStyle/>
                    <a:p>
                      <a:pPr algn="ctr" fontAlgn="t"/>
                      <a:r>
                        <a:rPr lang="en-IN" sz="900" b="0" i="0" u="none" strike="noStrike">
                          <a:latin typeface="Arial"/>
                        </a:rPr>
                        <a:t>30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91.7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94.2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40517">
                <a:tc>
                  <a:txBody>
                    <a:bodyPr/>
                    <a:lstStyle/>
                    <a:p>
                      <a:pPr algn="ctr" fontAlgn="t"/>
                      <a:r>
                        <a:rPr lang="en-IN" sz="900" b="0" i="0" u="none" strike="noStrike">
                          <a:latin typeface="Arial"/>
                        </a:rPr>
                        <a:t>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94.8</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37</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40517">
                <a:tc>
                  <a:txBody>
                    <a:bodyPr/>
                    <a:lstStyle/>
                    <a:p>
                      <a:pPr algn="ctr" fontAlgn="t"/>
                      <a:r>
                        <a:rPr lang="en-IN" sz="900" b="0" i="0" u="none" strike="noStrike">
                          <a:latin typeface="Arial"/>
                        </a:rPr>
                        <a:t>45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45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95.4</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45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92.7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93.7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94.8</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40517">
                <a:tc>
                  <a:txBody>
                    <a:bodyPr/>
                    <a:lstStyle/>
                    <a:p>
                      <a:pPr algn="ctr" fontAlgn="t"/>
                      <a:r>
                        <a:rPr lang="en-IN" sz="900" b="0" i="0" u="none" strike="noStrike">
                          <a:latin typeface="Arial"/>
                        </a:rPr>
                        <a:t>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94.1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40517">
                <a:tc>
                  <a:txBody>
                    <a:bodyPr/>
                    <a:lstStyle/>
                    <a:p>
                      <a:pPr algn="ctr" fontAlgn="t"/>
                      <a:r>
                        <a:rPr lang="en-IN" sz="900" b="0" i="0" u="none" strike="noStrike">
                          <a:latin typeface="Arial"/>
                        </a:rPr>
                        <a:t>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93.7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94.6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95.4</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40517">
                <a:tc>
                  <a:txBody>
                    <a:bodyPr/>
                    <a:lstStyle/>
                    <a:p>
                      <a:pPr algn="ctr" fontAlgn="t"/>
                      <a:r>
                        <a:rPr lang="en-IN" sz="900" b="0" i="0" u="none" strike="noStrike">
                          <a:latin typeface="Arial"/>
                        </a:rPr>
                        <a:t>90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94.9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40517">
                <a:tc>
                  <a:txBody>
                    <a:bodyPr/>
                    <a:lstStyle/>
                    <a:p>
                      <a:pPr algn="ctr" fontAlgn="t"/>
                      <a:r>
                        <a:rPr lang="en-IN" sz="900" b="0" i="0" u="none" strike="noStrike">
                          <a:latin typeface="Arial"/>
                        </a:rPr>
                        <a:t>110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110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110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40517">
                <a:tc>
                  <a:txBody>
                    <a:bodyPr/>
                    <a:lstStyle/>
                    <a:p>
                      <a:pPr algn="ctr" fontAlgn="t"/>
                      <a:r>
                        <a:rPr lang="en-IN" sz="900" b="0" i="0" u="none" strike="noStrike">
                          <a:latin typeface="Arial"/>
                        </a:rPr>
                        <a:t>125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95.3</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96.1</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125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95.5</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96.4</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125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95.2</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95.9</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40517">
                <a:tc>
                  <a:txBody>
                    <a:bodyPr/>
                    <a:lstStyle/>
                    <a:p>
                      <a:pPr algn="ctr" fontAlgn="t"/>
                      <a:r>
                        <a:rPr lang="en-IN" sz="900" b="0" i="0" u="none" strike="noStrike">
                          <a:latin typeface="Arial"/>
                        </a:rPr>
                        <a:t>132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132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94.7</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96.4</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132</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95.4</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96.0</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r h="140517">
                <a:tc>
                  <a:txBody>
                    <a:bodyPr/>
                    <a:lstStyle/>
                    <a:p>
                      <a:pPr algn="ctr" fontAlgn="t"/>
                      <a:r>
                        <a:rPr lang="en-IN" sz="900" b="0" i="0" u="none" strike="noStrike">
                          <a:latin typeface="Arial"/>
                        </a:rPr>
                        <a:t>160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96.3</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160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94.9</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160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94.8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95.6</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96.2</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0"/>
                  </a:ext>
                </a:extLst>
              </a:tr>
              <a:tr h="140517">
                <a:tc>
                  <a:txBody>
                    <a:bodyPr/>
                    <a:lstStyle/>
                    <a:p>
                      <a:pPr algn="ctr" fontAlgn="t"/>
                      <a:r>
                        <a:rPr lang="en-IN" sz="900" b="0" i="0" u="none" strike="noStrike">
                          <a:latin typeface="Arial"/>
                        </a:rPr>
                        <a:t>200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200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200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1"/>
                  </a:ext>
                </a:extLst>
              </a:tr>
              <a:tr h="140517">
                <a:tc>
                  <a:txBody>
                    <a:bodyPr/>
                    <a:lstStyle/>
                    <a:p>
                      <a:pPr algn="ctr" fontAlgn="t"/>
                      <a:r>
                        <a:rPr lang="en-IN" sz="900" b="0" i="0" u="none" strike="noStrike">
                          <a:latin typeface="Arial"/>
                        </a:rPr>
                        <a:t>250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250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250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2"/>
                  </a:ext>
                </a:extLst>
              </a:tr>
              <a:tr h="140517">
                <a:tc>
                  <a:txBody>
                    <a:bodyPr/>
                    <a:lstStyle/>
                    <a:p>
                      <a:pPr algn="ctr" fontAlgn="t"/>
                      <a:r>
                        <a:rPr lang="en-IN" sz="900" b="0" i="0" u="none" strike="noStrike">
                          <a:latin typeface="Arial"/>
                        </a:rPr>
                        <a:t>315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315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3"/>
                  </a:ext>
                </a:extLst>
              </a:tr>
              <a:tr h="140517">
                <a:tc>
                  <a:txBody>
                    <a:bodyPr/>
                    <a:lstStyle/>
                    <a:p>
                      <a:pPr algn="ctr" fontAlgn="t"/>
                      <a:r>
                        <a:rPr lang="en-IN" sz="900" b="0" i="0" u="none" strike="noStrike">
                          <a:latin typeface="Arial"/>
                        </a:rPr>
                        <a:t>355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355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4"/>
                  </a:ext>
                </a:extLst>
              </a:tr>
              <a:tr h="140517">
                <a:tc>
                  <a:txBody>
                    <a:bodyPr/>
                    <a:lstStyle/>
                    <a:p>
                      <a:pPr algn="ctr" fontAlgn="t"/>
                      <a:r>
                        <a:rPr lang="en-IN" sz="900" b="0" i="0" u="none" strike="noStrike">
                          <a:latin typeface="Arial"/>
                        </a:rPr>
                        <a:t>375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375</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5"/>
                  </a:ext>
                </a:extLst>
              </a:tr>
              <a:tr h="140517">
                <a:tc>
                  <a:txBody>
                    <a:bodyPr/>
                    <a:lstStyle/>
                    <a:p>
                      <a:pPr algn="ctr" fontAlgn="t"/>
                      <a:r>
                        <a:rPr lang="en-IN" sz="900" b="0" i="0" u="none" strike="noStrike">
                          <a:latin typeface="Arial"/>
                        </a:rPr>
                        <a:t>400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400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400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6"/>
                  </a:ext>
                </a:extLst>
              </a:tr>
              <a:tr h="140517">
                <a:tc>
                  <a:txBody>
                    <a:bodyPr/>
                    <a:lstStyle/>
                    <a:p>
                      <a:pPr algn="ctr" fontAlgn="t"/>
                      <a:r>
                        <a:rPr lang="en-IN" sz="900" b="0" i="0" u="none" strike="noStrike">
                          <a:latin typeface="Arial"/>
                        </a:rPr>
                        <a:t>450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96.5</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450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95.1</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96.7</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450</a:t>
                      </a:r>
                    </a:p>
                  </a:txBody>
                  <a:tcPr marL="7515" marR="7515" marT="7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95.0</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a:latin typeface="Arial"/>
                        </a:rPr>
                        <a:t>95.8</a:t>
                      </a:r>
                    </a:p>
                  </a:txBody>
                  <a:tcPr marL="7515" marR="7515" marT="75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96.6</a:t>
                      </a:r>
                    </a:p>
                  </a:txBody>
                  <a:tcPr marL="7515" marR="7515" marT="7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7"/>
                  </a:ext>
                </a:extLst>
              </a:tr>
              <a:tr h="372544">
                <a:tc>
                  <a:txBody>
                    <a:bodyPr/>
                    <a:lstStyle/>
                    <a:p>
                      <a:pPr algn="ctr" fontAlgn="t"/>
                      <a:r>
                        <a:rPr lang="en-IN" sz="900" b="0" i="0" u="none" strike="noStrike" dirty="0">
                          <a:latin typeface="Arial"/>
                        </a:rPr>
                        <a:t>500 up to 1000</a:t>
                      </a:r>
                    </a:p>
                  </a:txBody>
                  <a:tcPr marL="7515" marR="7515" marT="75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95.0</a:t>
                      </a:r>
                    </a:p>
                  </a:txBody>
                  <a:tcPr marL="7515" marR="7515" marT="75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95.8</a:t>
                      </a:r>
                    </a:p>
                  </a:txBody>
                  <a:tcPr marL="7515" marR="7515" marT="75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96.5</a:t>
                      </a:r>
                    </a:p>
                  </a:txBody>
                  <a:tcPr marL="7515" marR="7515" marT="751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500 up to 1000</a:t>
                      </a:r>
                    </a:p>
                  </a:txBody>
                  <a:tcPr marL="7515" marR="7515" marT="75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95.1</a:t>
                      </a:r>
                    </a:p>
                  </a:txBody>
                  <a:tcPr marL="7515" marR="7515" marT="75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96.0</a:t>
                      </a:r>
                    </a:p>
                  </a:txBody>
                  <a:tcPr marL="7515" marR="7515" marT="75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96.7</a:t>
                      </a:r>
                    </a:p>
                  </a:txBody>
                  <a:tcPr marL="7515" marR="7515" marT="751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500 up to 1000</a:t>
                      </a:r>
                    </a:p>
                  </a:txBody>
                  <a:tcPr marL="7515" marR="7515" marT="75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95.0</a:t>
                      </a:r>
                    </a:p>
                  </a:txBody>
                  <a:tcPr marL="7515" marR="7515" marT="75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95.8</a:t>
                      </a:r>
                    </a:p>
                  </a:txBody>
                  <a:tcPr marL="7515" marR="7515" marT="75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IN" sz="900" b="0" i="0" u="none" strike="noStrike" dirty="0">
                          <a:latin typeface="Arial"/>
                        </a:rPr>
                        <a:t>96.6</a:t>
                      </a:r>
                    </a:p>
                  </a:txBody>
                  <a:tcPr marL="7515" marR="7515" marT="751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8"/>
                  </a:ext>
                </a:extLst>
              </a:tr>
            </a:tbl>
          </a:graphicData>
        </a:graphic>
      </p:graphicFrame>
      <p:sp>
        <p:nvSpPr>
          <p:cNvPr id="23" name="TextBox 22"/>
          <p:cNvSpPr txBox="1"/>
          <p:nvPr/>
        </p:nvSpPr>
        <p:spPr>
          <a:xfrm>
            <a:off x="7417244" y="900135"/>
            <a:ext cx="4729033" cy="3970318"/>
          </a:xfrm>
          <a:prstGeom prst="rect">
            <a:avLst/>
          </a:prstGeom>
          <a:noFill/>
        </p:spPr>
        <p:txBody>
          <a:bodyPr wrap="square" rtlCol="0">
            <a:spAutoFit/>
          </a:bodyPr>
          <a:lstStyle/>
          <a:p>
            <a:pPr marL="285750" indent="-285750">
              <a:buFont typeface="Arial" panose="020B0604020202020204" pitchFamily="34" charset="0"/>
              <a:buChar char="•"/>
            </a:pPr>
            <a:r>
              <a:rPr lang="en-IN" b="1" dirty="0">
                <a:latin typeface="Times New Roman" pitchFamily="18" charset="0"/>
                <a:cs typeface="Times New Roman" pitchFamily="18" charset="0"/>
              </a:rPr>
              <a:t>Modified Slot Design to reduce leakage flux</a:t>
            </a:r>
          </a:p>
          <a:p>
            <a:pPr marL="285750" indent="-285750">
              <a:buFont typeface="Arial" panose="020B0604020202020204" pitchFamily="34" charset="0"/>
              <a:buChar char="•"/>
            </a:pPr>
            <a:r>
              <a:rPr lang="en-IN" b="1" dirty="0">
                <a:latin typeface="Times New Roman" pitchFamily="18" charset="0"/>
                <a:cs typeface="Times New Roman" pitchFamily="18" charset="0"/>
              </a:rPr>
              <a:t>Premium Quality Core</a:t>
            </a:r>
          </a:p>
          <a:p>
            <a:pPr marL="285750" indent="-285750">
              <a:buFont typeface="Arial" panose="020B0604020202020204" pitchFamily="34" charset="0"/>
              <a:buChar char="•"/>
            </a:pPr>
            <a:r>
              <a:rPr lang="en-IN" b="1" dirty="0">
                <a:latin typeface="Times New Roman" pitchFamily="18" charset="0"/>
                <a:cs typeface="Times New Roman" pitchFamily="18" charset="0"/>
              </a:rPr>
              <a:t>Thinner Laminations</a:t>
            </a:r>
          </a:p>
          <a:p>
            <a:pPr marL="285750" indent="-285750">
              <a:buFont typeface="Arial" panose="020B0604020202020204" pitchFamily="34" charset="0"/>
              <a:buChar char="•"/>
            </a:pPr>
            <a:r>
              <a:rPr lang="en-IN" b="1" dirty="0">
                <a:latin typeface="Times New Roman" pitchFamily="18" charset="0"/>
                <a:cs typeface="Times New Roman" pitchFamily="18" charset="0"/>
              </a:rPr>
              <a:t>More Steel for core length</a:t>
            </a:r>
          </a:p>
          <a:p>
            <a:pPr marL="285750" indent="-285750">
              <a:buFont typeface="Arial" panose="020B0604020202020204" pitchFamily="34" charset="0"/>
              <a:buChar char="•"/>
            </a:pPr>
            <a:r>
              <a:rPr lang="en-IN" b="1" dirty="0">
                <a:latin typeface="Times New Roman" pitchFamily="18" charset="0"/>
                <a:cs typeface="Times New Roman" pitchFamily="18" charset="0"/>
              </a:rPr>
              <a:t>More Copper for conductor</a:t>
            </a:r>
          </a:p>
          <a:p>
            <a:pPr marL="285750" indent="-285750">
              <a:buFont typeface="Arial" panose="020B0604020202020204" pitchFamily="34" charset="0"/>
              <a:buChar char="•"/>
            </a:pPr>
            <a:r>
              <a:rPr lang="en-IN" b="1" dirty="0">
                <a:latin typeface="Times New Roman" pitchFamily="18" charset="0"/>
                <a:cs typeface="Times New Roman" pitchFamily="18" charset="0"/>
              </a:rPr>
              <a:t>Low </a:t>
            </a:r>
            <a:r>
              <a:rPr lang="en-IN" b="1" dirty="0" err="1">
                <a:latin typeface="Times New Roman" pitchFamily="18" charset="0"/>
                <a:cs typeface="Times New Roman" pitchFamily="18" charset="0"/>
              </a:rPr>
              <a:t>Tenp</a:t>
            </a:r>
            <a:r>
              <a:rPr lang="en-IN" b="1" dirty="0">
                <a:latin typeface="Times New Roman" pitchFamily="18" charset="0"/>
                <a:cs typeface="Times New Roman" pitchFamily="18" charset="0"/>
              </a:rPr>
              <a:t>. Rise</a:t>
            </a:r>
          </a:p>
          <a:p>
            <a:pPr marL="285750" indent="-285750">
              <a:buFont typeface="Arial" panose="020B0604020202020204" pitchFamily="34" charset="0"/>
              <a:buChar char="•"/>
            </a:pPr>
            <a:r>
              <a:rPr lang="en-IN" b="1" dirty="0">
                <a:latin typeface="Times New Roman" pitchFamily="18" charset="0"/>
                <a:cs typeface="Times New Roman" pitchFamily="18" charset="0"/>
              </a:rPr>
              <a:t>Increased rotor bar cross section (less R)</a:t>
            </a:r>
          </a:p>
          <a:p>
            <a:pPr marL="285750" indent="-285750">
              <a:buFont typeface="Arial" panose="020B0604020202020204" pitchFamily="34" charset="0"/>
              <a:buChar char="•"/>
            </a:pPr>
            <a:r>
              <a:rPr lang="en-IN" b="1" dirty="0">
                <a:latin typeface="Times New Roman" pitchFamily="18" charset="0"/>
                <a:cs typeface="Times New Roman" pitchFamily="18" charset="0"/>
              </a:rPr>
              <a:t>High pr. AL die cast to reduce rotor loss</a:t>
            </a:r>
          </a:p>
          <a:p>
            <a:pPr marL="285750" indent="-285750">
              <a:buFont typeface="Arial" panose="020B0604020202020204" pitchFamily="34" charset="0"/>
              <a:buChar char="•"/>
            </a:pPr>
            <a:r>
              <a:rPr lang="en-IN" b="1" dirty="0">
                <a:latin typeface="Times New Roman" pitchFamily="18" charset="0"/>
                <a:cs typeface="Times New Roman" pitchFamily="18" charset="0"/>
              </a:rPr>
              <a:t>Superior bearings and efficient fan design</a:t>
            </a:r>
          </a:p>
          <a:p>
            <a:pPr marL="285750" indent="-285750">
              <a:buFont typeface="Arial" panose="020B0604020202020204" pitchFamily="34" charset="0"/>
              <a:buChar char="•"/>
            </a:pPr>
            <a:endParaRPr lang="en-IN" b="1" dirty="0">
              <a:latin typeface="Times New Roman" pitchFamily="18" charset="0"/>
              <a:cs typeface="Times New Roman" pitchFamily="18" charset="0"/>
            </a:endParaRPr>
          </a:p>
          <a:p>
            <a:pPr marL="285750" indent="-285750">
              <a:buFont typeface="Arial" panose="020B0604020202020204" pitchFamily="34" charset="0"/>
              <a:buChar char="•"/>
            </a:pPr>
            <a:endParaRPr lang="en-IN" b="1" dirty="0">
              <a:latin typeface="Times New Roman" pitchFamily="18" charset="0"/>
              <a:cs typeface="Times New Roman" pitchFamily="18" charset="0"/>
            </a:endParaRPr>
          </a:p>
          <a:p>
            <a:pPr marL="285750" indent="-285750">
              <a:buFont typeface="Arial" panose="020B0604020202020204" pitchFamily="34" charset="0"/>
              <a:buChar char="•"/>
            </a:pPr>
            <a:endParaRPr lang="en-IN" b="1" dirty="0">
              <a:latin typeface="Times New Roman" pitchFamily="18" charset="0"/>
              <a:cs typeface="Times New Roman" pitchFamily="18" charset="0"/>
            </a:endParaRPr>
          </a:p>
          <a:p>
            <a:pPr marL="571500" indent="-571500">
              <a:buFont typeface="Arial" panose="020B0604020202020204" pitchFamily="34" charset="0"/>
              <a:buChar char="•"/>
            </a:pPr>
            <a:endParaRPr lang="en-IN" sz="3600" b="1" dirty="0">
              <a:latin typeface="Times New Roman" pitchFamily="18" charset="0"/>
              <a:cs typeface="Times New Roman" pitchFamily="18" charset="0"/>
            </a:endParaRPr>
          </a:p>
        </p:txBody>
      </p:sp>
      <p:pic>
        <p:nvPicPr>
          <p:cNvPr id="24" name="Picture 7"/>
          <p:cNvPicPr>
            <a:picLocks noChangeAspect="1" noChangeArrowheads="1"/>
          </p:cNvPicPr>
          <p:nvPr/>
        </p:nvPicPr>
        <p:blipFill>
          <a:blip r:embed="rId5" cstate="print"/>
          <a:srcRect l="2814" t="3751" r="3751" b="10001"/>
          <a:stretch>
            <a:fillRect/>
          </a:stretch>
        </p:blipFill>
        <p:spPr bwMode="auto">
          <a:xfrm>
            <a:off x="7371522" y="3427645"/>
            <a:ext cx="4820478" cy="3520109"/>
          </a:xfrm>
          <a:prstGeom prst="rect">
            <a:avLst/>
          </a:prstGeom>
          <a:solidFill>
            <a:schemeClr val="tx1"/>
          </a:solidFill>
          <a:ln w="9525">
            <a:solidFill>
              <a:schemeClr val="accent1"/>
            </a:solidFill>
            <a:miter lim="800000"/>
            <a:headEnd/>
            <a:tailEnd/>
          </a:ln>
        </p:spPr>
      </p:pic>
    </p:spTree>
    <p:extLst>
      <p:ext uri="{BB962C8B-B14F-4D97-AF65-F5344CB8AC3E}">
        <p14:creationId xmlns:p14="http://schemas.microsoft.com/office/powerpoint/2010/main" val="39494796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5370"/>
            <a:ext cx="12496490" cy="1095375"/>
          </a:xfrm>
          <a:prstGeom prst="rect">
            <a:avLst/>
          </a:prstGeom>
        </p:spPr>
      </p:pic>
      <p:sp>
        <p:nvSpPr>
          <p:cNvPr id="13" name="TextBox 12"/>
          <p:cNvSpPr txBox="1"/>
          <p:nvPr/>
        </p:nvSpPr>
        <p:spPr>
          <a:xfrm>
            <a:off x="417481" y="137825"/>
            <a:ext cx="7784156"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Suggestion for Innovative Technologies</a:t>
            </a:r>
          </a:p>
        </p:txBody>
      </p:sp>
      <p:sp>
        <p:nvSpPr>
          <p:cNvPr id="2" name="TextBox 1"/>
          <p:cNvSpPr txBox="1"/>
          <p:nvPr/>
        </p:nvSpPr>
        <p:spPr>
          <a:xfrm>
            <a:off x="417482" y="1428452"/>
            <a:ext cx="11323804" cy="4370427"/>
          </a:xfrm>
          <a:prstGeom prst="rect">
            <a:avLst/>
          </a:prstGeom>
          <a:noFill/>
        </p:spPr>
        <p:txBody>
          <a:bodyPr wrap="square" rtlCol="0">
            <a:spAutoFit/>
          </a:bodyPr>
          <a:lstStyle/>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2400" dirty="0"/>
              <a:t>More innovative technologies are being explored</a:t>
            </a:r>
          </a:p>
          <a:p>
            <a:pPr marL="285750" indent="-285750">
              <a:buFont typeface="Arial" panose="020B0604020202020204" pitchFamily="34" charset="0"/>
              <a:buChar char="•"/>
            </a:pPr>
            <a:r>
              <a:rPr lang="en-US" sz="2400" dirty="0"/>
              <a:t>DCs / Experts/ Other may suggest niche technologies to JTWC</a:t>
            </a:r>
          </a:p>
          <a:p>
            <a:pPr marL="742950" lvl="1" indent="-285750">
              <a:buFont typeface="Arial" panose="020B0604020202020204" pitchFamily="34" charset="0"/>
              <a:buChar char="•"/>
            </a:pPr>
            <a:r>
              <a:rPr lang="en-US" sz="2400" dirty="0"/>
              <a:t>Feedback shared on following email ID </a:t>
            </a:r>
            <a:r>
              <a:rPr lang="en-US" sz="2400" dirty="0">
                <a:hlinkClick r:id="rId3"/>
              </a:rPr>
              <a:t>deep@eesl.co.in</a:t>
            </a:r>
            <a:r>
              <a:rPr lang="en-US" sz="2400" dirty="0"/>
              <a:t> </a:t>
            </a:r>
          </a:p>
          <a:p>
            <a:pPr marL="742950" lvl="1" indent="-285750">
              <a:buFont typeface="Arial" panose="020B0604020202020204" pitchFamily="34" charset="0"/>
              <a:buChar char="•"/>
            </a:pPr>
            <a:r>
              <a:rPr lang="en-US" sz="2400" dirty="0"/>
              <a:t>Documents related to innovative technology may be attached like case study, Research Paper, Concept note, Vendor details etc.</a:t>
            </a:r>
          </a:p>
          <a:p>
            <a:pPr marL="285750" indent="-285750">
              <a:buFont typeface="Arial" panose="020B0604020202020204" pitchFamily="34" charset="0"/>
              <a:buChar char="•"/>
            </a:pPr>
            <a:r>
              <a:rPr lang="en-US" sz="2400" dirty="0"/>
              <a:t>Suggested technologies may vary based on the desk-research, BEE priorities and JTWC approval.</a:t>
            </a:r>
          </a:p>
          <a:p>
            <a:pPr marL="285750" indent="-285750">
              <a:buFont typeface="Arial" panose="020B0604020202020204" pitchFamily="34" charset="0"/>
              <a:buChar char="•"/>
            </a:pPr>
            <a:endParaRPr lang="en-US" sz="2400" dirty="0"/>
          </a:p>
          <a:p>
            <a:r>
              <a:rPr lang="en-US" sz="2400" dirty="0"/>
              <a:t>Note :</a:t>
            </a:r>
          </a:p>
          <a:p>
            <a:pPr marL="285750" indent="-285750">
              <a:buFont typeface="Arial" panose="020B0604020202020204" pitchFamily="34" charset="0"/>
              <a:buChar char="•"/>
            </a:pPr>
            <a:r>
              <a:rPr lang="en-US" sz="2400" dirty="0"/>
              <a:t>In subject of email for suggestion of innovative technology will have following format </a:t>
            </a:r>
          </a:p>
          <a:p>
            <a:r>
              <a:rPr lang="en-US" sz="2400" dirty="0"/>
              <a:t>&lt;Type the name of an Innovative technology&gt;_ &lt;Type Applicable Name of the Sector&gt;</a:t>
            </a:r>
            <a:endParaRPr lang="en-IN" sz="2400" dirty="0"/>
          </a:p>
        </p:txBody>
      </p:sp>
      <p:pic>
        <p:nvPicPr>
          <p:cNvPr id="8" name="Picture 7">
            <a:extLst>
              <a:ext uri="{FF2B5EF4-FFF2-40B4-BE49-F238E27FC236}">
                <a16:creationId xmlns:a16="http://schemas.microsoft.com/office/drawing/2014/main" id="{CE547A73-EF54-3B60-8FF0-0E642E8AA5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6561" y="50132"/>
            <a:ext cx="706582" cy="706582"/>
          </a:xfrm>
          <a:prstGeom prst="rect">
            <a:avLst/>
          </a:prstGeom>
          <a:noFill/>
          <a:ln>
            <a:noFill/>
          </a:ln>
        </p:spPr>
      </p:pic>
    </p:spTree>
    <p:extLst>
      <p:ext uri="{BB962C8B-B14F-4D97-AF65-F5344CB8AC3E}">
        <p14:creationId xmlns:p14="http://schemas.microsoft.com/office/powerpoint/2010/main" val="4192737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14" y="-64943"/>
            <a:ext cx="12496490" cy="1095375"/>
          </a:xfrm>
          <a:prstGeom prst="rect">
            <a:avLst/>
          </a:prstGeom>
        </p:spPr>
      </p:pic>
      <p:sp>
        <p:nvSpPr>
          <p:cNvPr id="8" name="TextBox 7">
            <a:extLst>
              <a:ext uri="{FF2B5EF4-FFF2-40B4-BE49-F238E27FC236}">
                <a16:creationId xmlns:a16="http://schemas.microsoft.com/office/drawing/2014/main" id="{BDAFD97A-6022-FC6F-88B2-FA917EE152C6}"/>
              </a:ext>
            </a:extLst>
          </p:cNvPr>
          <p:cNvSpPr txBox="1"/>
          <p:nvPr/>
        </p:nvSpPr>
        <p:spPr>
          <a:xfrm>
            <a:off x="477348" y="116600"/>
            <a:ext cx="7320330"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Scope of Work </a:t>
            </a:r>
          </a:p>
        </p:txBody>
      </p:sp>
      <p:pic>
        <p:nvPicPr>
          <p:cNvPr id="6" name="Picture 5">
            <a:extLst>
              <a:ext uri="{FF2B5EF4-FFF2-40B4-BE49-F238E27FC236}">
                <a16:creationId xmlns:a16="http://schemas.microsoft.com/office/drawing/2014/main" id="{C69C60A1-E535-7698-3977-212731156F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graphicFrame>
        <p:nvGraphicFramePr>
          <p:cNvPr id="10" name="Diagram 9">
            <a:hlinkClick r:id="rId4" action="ppaction://hlinksldjump"/>
            <a:extLst>
              <a:ext uri="{FF2B5EF4-FFF2-40B4-BE49-F238E27FC236}">
                <a16:creationId xmlns:a16="http://schemas.microsoft.com/office/drawing/2014/main" id="{33C98EFA-6E57-036C-CB17-2E917C346285}"/>
              </a:ext>
            </a:extLst>
          </p:cNvPr>
          <p:cNvGraphicFramePr/>
          <p:nvPr>
            <p:extLst>
              <p:ext uri="{D42A27DB-BD31-4B8C-83A1-F6EECF244321}">
                <p14:modId xmlns:p14="http://schemas.microsoft.com/office/powerpoint/2010/main" val="2699962592"/>
              </p:ext>
            </p:extLst>
          </p:nvPr>
        </p:nvGraphicFramePr>
        <p:xfrm>
          <a:off x="811144" y="2112071"/>
          <a:ext cx="4288182" cy="45788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Arrow: Up-Down 1">
            <a:extLst>
              <a:ext uri="{FF2B5EF4-FFF2-40B4-BE49-F238E27FC236}">
                <a16:creationId xmlns:a16="http://schemas.microsoft.com/office/drawing/2014/main" id="{EAEBEF3D-07F6-62D1-47A3-61933DD946EB}"/>
              </a:ext>
            </a:extLst>
          </p:cNvPr>
          <p:cNvSpPr/>
          <p:nvPr/>
        </p:nvSpPr>
        <p:spPr>
          <a:xfrm>
            <a:off x="5804453" y="1211975"/>
            <a:ext cx="198781" cy="534785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D6041CC7-CD6E-985D-4C91-928D2D99779C}"/>
              </a:ext>
            </a:extLst>
          </p:cNvPr>
          <p:cNvSpPr txBox="1"/>
          <p:nvPr/>
        </p:nvSpPr>
        <p:spPr>
          <a:xfrm>
            <a:off x="609600" y="1211975"/>
            <a:ext cx="4691270" cy="461665"/>
          </a:xfrm>
          <a:prstGeom prst="rect">
            <a:avLst/>
          </a:prstGeom>
          <a:noFill/>
        </p:spPr>
        <p:txBody>
          <a:bodyPr wrap="square" rtlCol="0">
            <a:spAutoFit/>
          </a:bodyPr>
          <a:lstStyle/>
          <a:p>
            <a:r>
              <a:rPr lang="en-IN" sz="2400" b="1" u="sng" dirty="0"/>
              <a:t>Included in Project Cost</a:t>
            </a:r>
          </a:p>
        </p:txBody>
      </p:sp>
      <p:sp>
        <p:nvSpPr>
          <p:cNvPr id="13" name="TextBox 12">
            <a:extLst>
              <a:ext uri="{FF2B5EF4-FFF2-40B4-BE49-F238E27FC236}">
                <a16:creationId xmlns:a16="http://schemas.microsoft.com/office/drawing/2014/main" id="{C86E5556-CE17-6390-6C6B-52E47ECC34CD}"/>
              </a:ext>
            </a:extLst>
          </p:cNvPr>
          <p:cNvSpPr txBox="1"/>
          <p:nvPr/>
        </p:nvSpPr>
        <p:spPr>
          <a:xfrm>
            <a:off x="6567668" y="1104188"/>
            <a:ext cx="4691270" cy="461665"/>
          </a:xfrm>
          <a:prstGeom prst="rect">
            <a:avLst/>
          </a:prstGeom>
          <a:noFill/>
        </p:spPr>
        <p:txBody>
          <a:bodyPr wrap="square" rtlCol="0">
            <a:spAutoFit/>
          </a:bodyPr>
          <a:lstStyle/>
          <a:p>
            <a:r>
              <a:rPr lang="en-IN" sz="2400" b="1" u="sng" dirty="0"/>
              <a:t>Excluded from Project Cost</a:t>
            </a:r>
          </a:p>
        </p:txBody>
      </p:sp>
      <p:graphicFrame>
        <p:nvGraphicFramePr>
          <p:cNvPr id="15" name="Diagram 14">
            <a:hlinkClick r:id="rId4" action="ppaction://hlinksldjump"/>
            <a:extLst>
              <a:ext uri="{FF2B5EF4-FFF2-40B4-BE49-F238E27FC236}">
                <a16:creationId xmlns:a16="http://schemas.microsoft.com/office/drawing/2014/main" id="{03426E87-677A-0A19-2053-699F903F2BBB}"/>
              </a:ext>
            </a:extLst>
          </p:cNvPr>
          <p:cNvGraphicFramePr/>
          <p:nvPr>
            <p:extLst>
              <p:ext uri="{D42A27DB-BD31-4B8C-83A1-F6EECF244321}">
                <p14:modId xmlns:p14="http://schemas.microsoft.com/office/powerpoint/2010/main" val="4212937535"/>
              </p:ext>
            </p:extLst>
          </p:nvPr>
        </p:nvGraphicFramePr>
        <p:xfrm>
          <a:off x="6567668" y="2162592"/>
          <a:ext cx="5024564" cy="457880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2" name="Picture 11"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227041" y="50132"/>
            <a:ext cx="706582" cy="706582"/>
          </a:xfrm>
          <a:prstGeom prst="rect">
            <a:avLst/>
          </a:prstGeom>
          <a:noFill/>
          <a:ln>
            <a:noFill/>
          </a:ln>
        </p:spPr>
      </p:pic>
    </p:spTree>
    <p:extLst>
      <p:ext uri="{BB962C8B-B14F-4D97-AF65-F5344CB8AC3E}">
        <p14:creationId xmlns:p14="http://schemas.microsoft.com/office/powerpoint/2010/main" val="1124252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4944"/>
            <a:ext cx="12496490" cy="1095375"/>
          </a:xfrm>
          <a:prstGeom prst="rect">
            <a:avLst/>
          </a:prstGeom>
        </p:spPr>
      </p:pic>
      <p:sp>
        <p:nvSpPr>
          <p:cNvPr id="13" name="TextBox 12"/>
          <p:cNvSpPr txBox="1"/>
          <p:nvPr/>
        </p:nvSpPr>
        <p:spPr>
          <a:xfrm>
            <a:off x="327770" y="162292"/>
            <a:ext cx="7385841"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Process of </a:t>
            </a:r>
            <a:r>
              <a:rPr lang="en-US" sz="3200" b="1" dirty="0" err="1">
                <a:solidFill>
                  <a:schemeClr val="bg1"/>
                </a:solidFill>
                <a:cs typeface="Arial" panose="020B0604020202020204" pitchFamily="34" charset="0"/>
              </a:rPr>
              <a:t>EoI</a:t>
            </a:r>
            <a:r>
              <a:rPr lang="en-US" sz="3200" b="1" dirty="0">
                <a:solidFill>
                  <a:schemeClr val="bg1"/>
                </a:solidFill>
                <a:cs typeface="Arial" panose="020B0604020202020204" pitchFamily="34" charset="0"/>
              </a:rPr>
              <a:t> Submission</a:t>
            </a:r>
          </a:p>
        </p:txBody>
      </p:sp>
      <p:graphicFrame>
        <p:nvGraphicFramePr>
          <p:cNvPr id="15" name="Diagram 14">
            <a:extLst>
              <a:ext uri="{FF2B5EF4-FFF2-40B4-BE49-F238E27FC236}">
                <a16:creationId xmlns:a16="http://schemas.microsoft.com/office/drawing/2014/main" id="{9AC4537A-AFEF-1B81-BFE7-339E978FC0A2}"/>
              </a:ext>
            </a:extLst>
          </p:cNvPr>
          <p:cNvGraphicFramePr/>
          <p:nvPr>
            <p:extLst>
              <p:ext uri="{D42A27DB-BD31-4B8C-83A1-F6EECF244321}">
                <p14:modId xmlns:p14="http://schemas.microsoft.com/office/powerpoint/2010/main" val="2776681471"/>
              </p:ext>
            </p:extLst>
          </p:nvPr>
        </p:nvGraphicFramePr>
        <p:xfrm>
          <a:off x="463670" y="1121669"/>
          <a:ext cx="8402192" cy="5574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extBox 16">
            <a:extLst>
              <a:ext uri="{FF2B5EF4-FFF2-40B4-BE49-F238E27FC236}">
                <a16:creationId xmlns:a16="http://schemas.microsoft.com/office/drawing/2014/main" id="{8CFB3AEB-BC67-D8F0-8799-D54668542077}"/>
              </a:ext>
            </a:extLst>
          </p:cNvPr>
          <p:cNvSpPr txBox="1"/>
          <p:nvPr/>
        </p:nvSpPr>
        <p:spPr>
          <a:xfrm>
            <a:off x="8865862" y="4153345"/>
            <a:ext cx="3196077" cy="254236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800" b="0" i="0" dirty="0">
                <a:solidFill>
                  <a:srgbClr val="000000"/>
                </a:solidFill>
                <a:effectLst/>
              </a:rPr>
              <a:t>For any further queries, the DCs can write us at email: - </a:t>
            </a:r>
            <a:r>
              <a:rPr lang="en-US" sz="1800" b="1" i="0" dirty="0">
                <a:solidFill>
                  <a:srgbClr val="99CA3C"/>
                </a:solidFill>
                <a:effectLst/>
              </a:rPr>
              <a:t>deep@eesl.co.in </a:t>
            </a:r>
            <a:r>
              <a:rPr lang="en-US" dirty="0">
                <a:solidFill>
                  <a:srgbClr val="000000"/>
                </a:solidFill>
              </a:rPr>
              <a:t>or</a:t>
            </a:r>
          </a:p>
          <a:p>
            <a:pPr marL="285750" indent="-285750">
              <a:lnSpc>
                <a:spcPct val="150000"/>
              </a:lnSpc>
              <a:buFont typeface="Arial" panose="020B0604020202020204" pitchFamily="34" charset="0"/>
              <a:buChar char="•"/>
            </a:pPr>
            <a:r>
              <a:rPr lang="en-US" dirty="0">
                <a:solidFill>
                  <a:srgbClr val="000000"/>
                </a:solidFill>
              </a:rPr>
              <a:t>contact to</a:t>
            </a:r>
            <a:r>
              <a:rPr lang="en-US" sz="1800" b="0" i="0" dirty="0">
                <a:solidFill>
                  <a:srgbClr val="000000"/>
                </a:solidFill>
                <a:effectLst/>
              </a:rPr>
              <a:t> Mr. Mangesh Potdar on Mobile no. </a:t>
            </a:r>
          </a:p>
          <a:p>
            <a:pPr>
              <a:lnSpc>
                <a:spcPct val="150000"/>
              </a:lnSpc>
            </a:pPr>
            <a:r>
              <a:rPr lang="en-US" dirty="0">
                <a:solidFill>
                  <a:srgbClr val="000000"/>
                </a:solidFill>
              </a:rPr>
              <a:t>      </a:t>
            </a:r>
            <a:r>
              <a:rPr lang="en-US" sz="1800" b="0" i="0" dirty="0">
                <a:solidFill>
                  <a:srgbClr val="000000"/>
                </a:solidFill>
                <a:effectLst/>
              </a:rPr>
              <a:t>(+91) 9650603458</a:t>
            </a:r>
            <a:endParaRPr lang="en-US" sz="1800" dirty="0"/>
          </a:p>
        </p:txBody>
      </p:sp>
      <p:pic>
        <p:nvPicPr>
          <p:cNvPr id="8" name="Picture 7">
            <a:extLst>
              <a:ext uri="{FF2B5EF4-FFF2-40B4-BE49-F238E27FC236}">
                <a16:creationId xmlns:a16="http://schemas.microsoft.com/office/drawing/2014/main" id="{2B6EE868-9E3D-C0D1-CDB5-DF904EB2FED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06721" y="39972"/>
            <a:ext cx="706582" cy="706582"/>
          </a:xfrm>
          <a:prstGeom prst="rect">
            <a:avLst/>
          </a:prstGeom>
          <a:noFill/>
          <a:ln>
            <a:noFill/>
          </a:ln>
        </p:spPr>
      </p:pic>
    </p:spTree>
    <p:extLst>
      <p:ext uri="{BB962C8B-B14F-4D97-AF65-F5344CB8AC3E}">
        <p14:creationId xmlns:p14="http://schemas.microsoft.com/office/powerpoint/2010/main" val="1630062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4944"/>
            <a:ext cx="12496490" cy="1095375"/>
          </a:xfrm>
          <a:prstGeom prst="rect">
            <a:avLst/>
          </a:prstGeom>
        </p:spPr>
      </p:pic>
      <p:sp>
        <p:nvSpPr>
          <p:cNvPr id="13" name="TextBox 12"/>
          <p:cNvSpPr txBox="1"/>
          <p:nvPr/>
        </p:nvSpPr>
        <p:spPr>
          <a:xfrm>
            <a:off x="326174" y="237405"/>
            <a:ext cx="7385841" cy="584775"/>
          </a:xfrm>
          <a:prstGeom prst="rect">
            <a:avLst/>
          </a:prstGeom>
          <a:noFill/>
        </p:spPr>
        <p:txBody>
          <a:bodyPr wrap="square" rtlCol="0">
            <a:spAutoFit/>
          </a:bodyPr>
          <a:lstStyle/>
          <a:p>
            <a:pPr>
              <a:buClr>
                <a:srgbClr val="00B0F0"/>
              </a:buClr>
              <a:buSzPct val="100000"/>
            </a:pPr>
            <a:r>
              <a:rPr lang="en-US" sz="3200" b="1" dirty="0">
                <a:solidFill>
                  <a:schemeClr val="bg1"/>
                </a:solidFill>
                <a:cs typeface="Arial" panose="020B0604020202020204" pitchFamily="34" charset="0"/>
              </a:rPr>
              <a:t>EoI-2 Submission Process</a:t>
            </a:r>
          </a:p>
        </p:txBody>
      </p:sp>
      <p:pic>
        <p:nvPicPr>
          <p:cNvPr id="26" name="Picture 25">
            <a:extLst>
              <a:ext uri="{FF2B5EF4-FFF2-40B4-BE49-F238E27FC236}">
                <a16:creationId xmlns:a16="http://schemas.microsoft.com/office/drawing/2014/main" id="{49F7B7D4-07D2-BABA-BBF7-71CCDA93A8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sp>
        <p:nvSpPr>
          <p:cNvPr id="2" name="TextBox 1">
            <a:extLst>
              <a:ext uri="{FF2B5EF4-FFF2-40B4-BE49-F238E27FC236}">
                <a16:creationId xmlns:a16="http://schemas.microsoft.com/office/drawing/2014/main" id="{DCA8A350-48DC-A78A-3A01-C646ACDE971A}"/>
              </a:ext>
            </a:extLst>
          </p:cNvPr>
          <p:cNvSpPr txBox="1"/>
          <p:nvPr/>
        </p:nvSpPr>
        <p:spPr>
          <a:xfrm>
            <a:off x="755374" y="1417983"/>
            <a:ext cx="10588487" cy="3139321"/>
          </a:xfrm>
          <a:prstGeom prst="rect">
            <a:avLst/>
          </a:prstGeom>
          <a:noFill/>
        </p:spPr>
        <p:txBody>
          <a:bodyPr wrap="square" rtlCol="0">
            <a:spAutoFit/>
          </a:bodyPr>
          <a:lstStyle/>
          <a:p>
            <a:r>
              <a:rPr lang="en-IN" dirty="0"/>
              <a:t>Email will be received to short listed DCs from EESL for Request for Stage-2 </a:t>
            </a:r>
            <a:r>
              <a:rPr lang="en-IN" dirty="0" err="1"/>
              <a:t>EoI</a:t>
            </a:r>
            <a:r>
              <a:rPr lang="en-IN" dirty="0"/>
              <a:t> with following details,</a:t>
            </a:r>
          </a:p>
          <a:p>
            <a:pPr marL="285750" indent="-285750">
              <a:buFont typeface="Arial" panose="020B0604020202020204" pitchFamily="34" charset="0"/>
              <a:buChar char="•"/>
            </a:pPr>
            <a:r>
              <a:rPr lang="en-IN" dirty="0"/>
              <a:t>Scope of Work</a:t>
            </a:r>
          </a:p>
          <a:p>
            <a:pPr marL="285750" indent="-285750">
              <a:buFont typeface="Arial" panose="020B0604020202020204" pitchFamily="34" charset="0"/>
              <a:buChar char="•"/>
            </a:pPr>
            <a:r>
              <a:rPr lang="en-IN" dirty="0"/>
              <a:t>Tentative cost of Technology Implementation</a:t>
            </a:r>
          </a:p>
          <a:p>
            <a:pPr marL="285750" indent="-285750">
              <a:buFont typeface="Arial" panose="020B0604020202020204" pitchFamily="34" charset="0"/>
              <a:buChar char="•"/>
            </a:pPr>
            <a:r>
              <a:rPr lang="en-IN" dirty="0"/>
              <a:t>Tentative Lead time</a:t>
            </a:r>
          </a:p>
          <a:p>
            <a:endParaRPr lang="en-IN" dirty="0"/>
          </a:p>
          <a:p>
            <a:r>
              <a:rPr lang="en-IN" dirty="0"/>
              <a:t>In stage-2 </a:t>
            </a:r>
            <a:r>
              <a:rPr lang="en-IN" dirty="0" err="1"/>
              <a:t>EoI</a:t>
            </a:r>
            <a:r>
              <a:rPr lang="en-IN" dirty="0"/>
              <a:t>, DCs has to submit following,</a:t>
            </a:r>
          </a:p>
          <a:p>
            <a:pPr marL="285750" indent="-285750">
              <a:buFont typeface="Arial" panose="020B0604020202020204" pitchFamily="34" charset="0"/>
              <a:buChar char="•"/>
            </a:pPr>
            <a:r>
              <a:rPr lang="en-IN" dirty="0"/>
              <a:t>% contribution of Technology Implementation</a:t>
            </a:r>
          </a:p>
          <a:p>
            <a:pPr marL="285750" indent="-285750">
              <a:buFont typeface="Arial" panose="020B0604020202020204" pitchFamily="34" charset="0"/>
              <a:buChar char="•"/>
            </a:pPr>
            <a:r>
              <a:rPr lang="en-IN" dirty="0"/>
              <a:t>Acceptance of payment term</a:t>
            </a:r>
          </a:p>
          <a:p>
            <a:pPr marL="285750" indent="-285750">
              <a:buFont typeface="Arial" panose="020B0604020202020204" pitchFamily="34" charset="0"/>
              <a:buChar char="•"/>
            </a:pPr>
            <a:endParaRPr lang="en-IN" dirty="0"/>
          </a:p>
          <a:p>
            <a:r>
              <a:rPr lang="en-IN" dirty="0"/>
              <a:t>JTWC will review and analyse the received </a:t>
            </a:r>
            <a:r>
              <a:rPr lang="en-IN" dirty="0" err="1"/>
              <a:t>EoI</a:t>
            </a:r>
            <a:r>
              <a:rPr lang="en-IN" dirty="0"/>
              <a:t> in stage 2 and shortlist DCs for implementation.</a:t>
            </a:r>
          </a:p>
          <a:p>
            <a:endParaRPr lang="en-IN" dirty="0"/>
          </a:p>
        </p:txBody>
      </p:sp>
      <p:pic>
        <p:nvPicPr>
          <p:cNvPr id="8" name="Picture 7"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6561" y="39972"/>
            <a:ext cx="706582" cy="706582"/>
          </a:xfrm>
          <a:prstGeom prst="rect">
            <a:avLst/>
          </a:prstGeom>
          <a:noFill/>
          <a:ln>
            <a:noFill/>
          </a:ln>
        </p:spPr>
      </p:pic>
    </p:spTree>
    <p:extLst>
      <p:ext uri="{BB962C8B-B14F-4D97-AF65-F5344CB8AC3E}">
        <p14:creationId xmlns:p14="http://schemas.microsoft.com/office/powerpoint/2010/main" val="3527607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6890"/>
            <a:ext cx="12315217" cy="1095375"/>
          </a:xfrm>
          <a:prstGeom prst="rect">
            <a:avLst/>
          </a:prstGeom>
        </p:spPr>
      </p:pic>
      <p:sp>
        <p:nvSpPr>
          <p:cNvPr id="13" name="TextBox 12"/>
          <p:cNvSpPr txBox="1"/>
          <p:nvPr/>
        </p:nvSpPr>
        <p:spPr>
          <a:xfrm>
            <a:off x="327770" y="146623"/>
            <a:ext cx="7385841" cy="584775"/>
          </a:xfrm>
          <a:prstGeom prst="rect">
            <a:avLst/>
          </a:prstGeom>
          <a:noFill/>
        </p:spPr>
        <p:txBody>
          <a:bodyPr wrap="square" rtlCol="0">
            <a:spAutoFit/>
          </a:bodyPr>
          <a:lstStyle/>
          <a:p>
            <a:pPr>
              <a:buClr>
                <a:srgbClr val="00B0F0"/>
              </a:buClr>
              <a:buSzPct val="100000"/>
            </a:pPr>
            <a:r>
              <a:rPr lang="en-US" sz="3200" b="1" dirty="0" err="1">
                <a:solidFill>
                  <a:schemeClr val="bg1"/>
                </a:solidFill>
                <a:cs typeface="Arial" panose="020B0604020202020204" pitchFamily="34" charset="0"/>
              </a:rPr>
              <a:t>EoI</a:t>
            </a:r>
            <a:r>
              <a:rPr lang="en-US" sz="3200" b="1" dirty="0">
                <a:solidFill>
                  <a:schemeClr val="bg1"/>
                </a:solidFill>
                <a:cs typeface="Arial" panose="020B0604020202020204" pitchFamily="34" charset="0"/>
              </a:rPr>
              <a:t> Submission Process - 1</a:t>
            </a:r>
          </a:p>
        </p:txBody>
      </p:sp>
      <p:pic>
        <p:nvPicPr>
          <p:cNvPr id="8" name="Picture 7">
            <a:extLst>
              <a:ext uri="{FF2B5EF4-FFF2-40B4-BE49-F238E27FC236}">
                <a16:creationId xmlns:a16="http://schemas.microsoft.com/office/drawing/2014/main" id="{0B2D0C7C-47E6-AA7B-81A9-32CC1E87B04B}"/>
              </a:ext>
            </a:extLst>
          </p:cNvPr>
          <p:cNvPicPr>
            <a:picLocks noChangeAspect="1"/>
          </p:cNvPicPr>
          <p:nvPr/>
        </p:nvPicPr>
        <p:blipFill rotWithShape="1">
          <a:blip r:embed="rId3"/>
          <a:srcRect b="46934"/>
          <a:stretch/>
        </p:blipFill>
        <p:spPr>
          <a:xfrm>
            <a:off x="859528" y="1030432"/>
            <a:ext cx="3735039" cy="2896799"/>
          </a:xfrm>
          <a:prstGeom prst="rect">
            <a:avLst/>
          </a:prstGeom>
        </p:spPr>
      </p:pic>
      <p:sp>
        <p:nvSpPr>
          <p:cNvPr id="9" name="Arrow: Left 8">
            <a:extLst>
              <a:ext uri="{FF2B5EF4-FFF2-40B4-BE49-F238E27FC236}">
                <a16:creationId xmlns:a16="http://schemas.microsoft.com/office/drawing/2014/main" id="{602D96AC-B54A-2F65-59E1-323E104E539C}"/>
              </a:ext>
            </a:extLst>
          </p:cNvPr>
          <p:cNvSpPr/>
          <p:nvPr/>
        </p:nvSpPr>
        <p:spPr>
          <a:xfrm>
            <a:off x="4779818" y="1772778"/>
            <a:ext cx="429491" cy="1108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a16="http://schemas.microsoft.com/office/drawing/2014/main" id="{E80521B3-D4B0-2874-EE60-2AB5146BE523}"/>
              </a:ext>
            </a:extLst>
          </p:cNvPr>
          <p:cNvSpPr txBox="1"/>
          <p:nvPr/>
        </p:nvSpPr>
        <p:spPr>
          <a:xfrm>
            <a:off x="5209309" y="1643530"/>
            <a:ext cx="1111978" cy="338554"/>
          </a:xfrm>
          <a:prstGeom prst="rect">
            <a:avLst/>
          </a:prstGeom>
          <a:noFill/>
        </p:spPr>
        <p:txBody>
          <a:bodyPr wrap="square" rtlCol="0">
            <a:spAutoFit/>
          </a:bodyPr>
          <a:lstStyle/>
          <a:p>
            <a:r>
              <a:rPr lang="en-IN" sz="1600" b="1" dirty="0"/>
              <a:t>Option-1</a:t>
            </a:r>
          </a:p>
        </p:txBody>
      </p:sp>
      <p:sp>
        <p:nvSpPr>
          <p:cNvPr id="15" name="Arrow: Left 14">
            <a:extLst>
              <a:ext uri="{FF2B5EF4-FFF2-40B4-BE49-F238E27FC236}">
                <a16:creationId xmlns:a16="http://schemas.microsoft.com/office/drawing/2014/main" id="{E44D5077-2445-6007-D70E-73B822C2097E}"/>
              </a:ext>
            </a:extLst>
          </p:cNvPr>
          <p:cNvSpPr/>
          <p:nvPr/>
        </p:nvSpPr>
        <p:spPr>
          <a:xfrm>
            <a:off x="4779817" y="2638660"/>
            <a:ext cx="429491" cy="1108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5D5045D2-F2B8-5455-314E-147119D5EEA0}"/>
              </a:ext>
            </a:extLst>
          </p:cNvPr>
          <p:cNvSpPr txBox="1"/>
          <p:nvPr/>
        </p:nvSpPr>
        <p:spPr>
          <a:xfrm>
            <a:off x="5209309" y="2524801"/>
            <a:ext cx="1111978" cy="338554"/>
          </a:xfrm>
          <a:prstGeom prst="rect">
            <a:avLst/>
          </a:prstGeom>
          <a:noFill/>
        </p:spPr>
        <p:txBody>
          <a:bodyPr wrap="square" rtlCol="0">
            <a:spAutoFit/>
          </a:bodyPr>
          <a:lstStyle/>
          <a:p>
            <a:r>
              <a:rPr lang="en-IN" sz="1600" b="1" dirty="0"/>
              <a:t>Option - 2</a:t>
            </a:r>
          </a:p>
        </p:txBody>
      </p:sp>
      <p:sp>
        <p:nvSpPr>
          <p:cNvPr id="17" name="TextBox 16">
            <a:extLst>
              <a:ext uri="{FF2B5EF4-FFF2-40B4-BE49-F238E27FC236}">
                <a16:creationId xmlns:a16="http://schemas.microsoft.com/office/drawing/2014/main" id="{AC82F977-AC3A-8534-A080-CBDDD99F04AF}"/>
              </a:ext>
            </a:extLst>
          </p:cNvPr>
          <p:cNvSpPr txBox="1"/>
          <p:nvPr/>
        </p:nvSpPr>
        <p:spPr>
          <a:xfrm>
            <a:off x="6667305" y="2087291"/>
            <a:ext cx="5113324" cy="2862322"/>
          </a:xfrm>
          <a:prstGeom prst="rect">
            <a:avLst/>
          </a:prstGeom>
          <a:noFill/>
        </p:spPr>
        <p:txBody>
          <a:bodyPr wrap="square" rtlCol="0">
            <a:spAutoFit/>
          </a:bodyPr>
          <a:lstStyle/>
          <a:p>
            <a:r>
              <a:rPr lang="en-IN" b="1" dirty="0"/>
              <a:t>Option-1 : </a:t>
            </a:r>
            <a:r>
              <a:rPr lang="en-IN" dirty="0"/>
              <a:t>Directly visit the EESL website through following link available on page no. 9 of EOI document, </a:t>
            </a:r>
          </a:p>
          <a:p>
            <a:r>
              <a:rPr lang="en-US" dirty="0">
                <a:hlinkClick r:id="rId4"/>
              </a:rPr>
              <a:t>Corporate Driven – Energy Efficiency Services Limited (eeslindia.org)</a:t>
            </a:r>
            <a:endParaRPr lang="en-US" dirty="0"/>
          </a:p>
          <a:p>
            <a:endParaRPr lang="en-IN" b="1" dirty="0"/>
          </a:p>
          <a:p>
            <a:r>
              <a:rPr lang="en-IN" b="1" dirty="0"/>
              <a:t>Option-2</a:t>
            </a:r>
            <a:r>
              <a:rPr lang="en-IN" dirty="0"/>
              <a:t> : Simply scan QR code with mobile app and login to EESL website</a:t>
            </a:r>
          </a:p>
          <a:p>
            <a:r>
              <a:rPr lang="en-IN" b="1" dirty="0"/>
              <a:t>Option-3 : </a:t>
            </a:r>
            <a:r>
              <a:rPr lang="en-IN" dirty="0"/>
              <a:t>click on link “Expression of Interest – DEEP (Stage-1)”</a:t>
            </a:r>
            <a:endParaRPr lang="en-IN" b="1" dirty="0"/>
          </a:p>
        </p:txBody>
      </p:sp>
      <p:sp>
        <p:nvSpPr>
          <p:cNvPr id="11" name="TextBox 10">
            <a:extLst>
              <a:ext uri="{FF2B5EF4-FFF2-40B4-BE49-F238E27FC236}">
                <a16:creationId xmlns:a16="http://schemas.microsoft.com/office/drawing/2014/main" id="{4630197A-E45A-D56A-D98B-55218B2183E4}"/>
              </a:ext>
            </a:extLst>
          </p:cNvPr>
          <p:cNvSpPr txBox="1"/>
          <p:nvPr/>
        </p:nvSpPr>
        <p:spPr>
          <a:xfrm>
            <a:off x="6750778" y="1060311"/>
            <a:ext cx="4704522" cy="646331"/>
          </a:xfrm>
          <a:prstGeom prst="rect">
            <a:avLst/>
          </a:prstGeom>
          <a:noFill/>
        </p:spPr>
        <p:txBody>
          <a:bodyPr wrap="square" rtlCol="0">
            <a:spAutoFit/>
          </a:bodyPr>
          <a:lstStyle/>
          <a:p>
            <a:r>
              <a:rPr lang="en-IN" sz="2000" b="1" dirty="0"/>
              <a:t>Step -1 for </a:t>
            </a:r>
            <a:r>
              <a:rPr lang="en-IN" sz="2000" b="1" dirty="0" err="1"/>
              <a:t>EoI</a:t>
            </a:r>
            <a:r>
              <a:rPr lang="en-IN" sz="2000" b="1" dirty="0"/>
              <a:t> submission</a:t>
            </a:r>
          </a:p>
          <a:p>
            <a:r>
              <a:rPr lang="en-IN" sz="1600" dirty="0"/>
              <a:t>Go to page No. 9 of </a:t>
            </a:r>
            <a:r>
              <a:rPr lang="en-IN" sz="1600" dirty="0" err="1"/>
              <a:t>EoI</a:t>
            </a:r>
            <a:r>
              <a:rPr lang="en-IN" sz="1600" dirty="0"/>
              <a:t> document shared via email</a:t>
            </a:r>
          </a:p>
        </p:txBody>
      </p:sp>
      <p:pic>
        <p:nvPicPr>
          <p:cNvPr id="18" name="Picture 17">
            <a:extLst>
              <a:ext uri="{FF2B5EF4-FFF2-40B4-BE49-F238E27FC236}">
                <a16:creationId xmlns:a16="http://schemas.microsoft.com/office/drawing/2014/main" id="{D4AF5D17-3449-137F-CACE-6A2C0D6D62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0709" y="38990"/>
            <a:ext cx="1110011" cy="553998"/>
          </a:xfrm>
          <a:prstGeom prst="rect">
            <a:avLst/>
          </a:prstGeom>
        </p:spPr>
      </p:pic>
      <p:sp>
        <p:nvSpPr>
          <p:cNvPr id="4" name="TextBox 3">
            <a:extLst>
              <a:ext uri="{FF2B5EF4-FFF2-40B4-BE49-F238E27FC236}">
                <a16:creationId xmlns:a16="http://schemas.microsoft.com/office/drawing/2014/main" id="{E96F8409-C3F1-15A3-53CA-CAD90EFD3B43}"/>
              </a:ext>
            </a:extLst>
          </p:cNvPr>
          <p:cNvSpPr txBox="1"/>
          <p:nvPr/>
        </p:nvSpPr>
        <p:spPr>
          <a:xfrm>
            <a:off x="5540011" y="4875917"/>
            <a:ext cx="1111978" cy="338554"/>
          </a:xfrm>
          <a:prstGeom prst="rect">
            <a:avLst/>
          </a:prstGeom>
          <a:noFill/>
        </p:spPr>
        <p:txBody>
          <a:bodyPr wrap="square" rtlCol="0">
            <a:spAutoFit/>
          </a:bodyPr>
          <a:lstStyle/>
          <a:p>
            <a:r>
              <a:rPr lang="en-IN" sz="1600" b="1" dirty="0"/>
              <a:t>Option - 3</a:t>
            </a:r>
          </a:p>
        </p:txBody>
      </p:sp>
      <p:sp>
        <p:nvSpPr>
          <p:cNvPr id="7" name="Arrow: Left 6">
            <a:extLst>
              <a:ext uri="{FF2B5EF4-FFF2-40B4-BE49-F238E27FC236}">
                <a16:creationId xmlns:a16="http://schemas.microsoft.com/office/drawing/2014/main" id="{2D92F535-52E7-83BA-AE9B-2D886D722691}"/>
              </a:ext>
            </a:extLst>
          </p:cNvPr>
          <p:cNvSpPr/>
          <p:nvPr/>
        </p:nvSpPr>
        <p:spPr>
          <a:xfrm>
            <a:off x="5072395" y="4989775"/>
            <a:ext cx="429491" cy="1108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a16="http://schemas.microsoft.com/office/drawing/2014/main" id="{06DA5C03-D150-F1CF-EA40-B783C45D6259}"/>
              </a:ext>
            </a:extLst>
          </p:cNvPr>
          <p:cNvSpPr txBox="1"/>
          <p:nvPr/>
        </p:nvSpPr>
        <p:spPr>
          <a:xfrm>
            <a:off x="411371" y="4037696"/>
            <a:ext cx="6040982" cy="646331"/>
          </a:xfrm>
          <a:prstGeom prst="rect">
            <a:avLst/>
          </a:prstGeom>
          <a:noFill/>
        </p:spPr>
        <p:txBody>
          <a:bodyPr wrap="square" rtlCol="0">
            <a:spAutoFit/>
          </a:bodyPr>
          <a:lstStyle/>
          <a:p>
            <a:r>
              <a:rPr lang="en-US" dirty="0">
                <a:hlinkClick r:id="rId6"/>
              </a:rPr>
              <a:t>On website :- Energy Efficiency Services Limited (eeslindia.org)</a:t>
            </a:r>
            <a:endParaRPr lang="en-US" dirty="0"/>
          </a:p>
          <a:p>
            <a:r>
              <a:rPr lang="en-IN" dirty="0"/>
              <a:t>                          </a:t>
            </a:r>
            <a:r>
              <a:rPr lang="en-IN" dirty="0">
                <a:solidFill>
                  <a:srgbClr val="0070C0"/>
                </a:solidFill>
              </a:rPr>
              <a:t> https://eeslindia.org</a:t>
            </a:r>
          </a:p>
        </p:txBody>
      </p:sp>
      <p:pic>
        <p:nvPicPr>
          <p:cNvPr id="23" name="Picture 22">
            <a:extLst>
              <a:ext uri="{FF2B5EF4-FFF2-40B4-BE49-F238E27FC236}">
                <a16:creationId xmlns:a16="http://schemas.microsoft.com/office/drawing/2014/main" id="{597E5281-E49A-39B2-6FBA-D7E65E32FD5F}"/>
              </a:ext>
            </a:extLst>
          </p:cNvPr>
          <p:cNvPicPr>
            <a:picLocks noChangeAspect="1"/>
          </p:cNvPicPr>
          <p:nvPr/>
        </p:nvPicPr>
        <p:blipFill>
          <a:blip r:embed="rId7"/>
          <a:stretch>
            <a:fillRect/>
          </a:stretch>
        </p:blipFill>
        <p:spPr>
          <a:xfrm>
            <a:off x="411371" y="4610378"/>
            <a:ext cx="4529570" cy="531078"/>
          </a:xfrm>
          <a:prstGeom prst="rect">
            <a:avLst/>
          </a:prstGeom>
        </p:spPr>
      </p:pic>
      <p:pic>
        <p:nvPicPr>
          <p:cNvPr id="21" name="Picture 2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37201" y="-92108"/>
            <a:ext cx="706582" cy="706582"/>
          </a:xfrm>
          <a:prstGeom prst="rect">
            <a:avLst/>
          </a:prstGeom>
          <a:noFill/>
          <a:ln>
            <a:noFill/>
          </a:ln>
        </p:spPr>
      </p:pic>
    </p:spTree>
    <p:extLst>
      <p:ext uri="{BB962C8B-B14F-4D97-AF65-F5344CB8AC3E}">
        <p14:creationId xmlns:p14="http://schemas.microsoft.com/office/powerpoint/2010/main" val="18014066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103855"/>
            <a:ext cx="12496490" cy="1095375"/>
          </a:xfrm>
          <a:prstGeom prst="rect">
            <a:avLst/>
          </a:prstGeom>
        </p:spPr>
      </p:pic>
      <p:sp>
        <p:nvSpPr>
          <p:cNvPr id="13" name="TextBox 12"/>
          <p:cNvSpPr txBox="1"/>
          <p:nvPr/>
        </p:nvSpPr>
        <p:spPr>
          <a:xfrm>
            <a:off x="326174" y="237405"/>
            <a:ext cx="7385841" cy="584775"/>
          </a:xfrm>
          <a:prstGeom prst="rect">
            <a:avLst/>
          </a:prstGeom>
          <a:noFill/>
        </p:spPr>
        <p:txBody>
          <a:bodyPr wrap="square" rtlCol="0">
            <a:spAutoFit/>
          </a:bodyPr>
          <a:lstStyle/>
          <a:p>
            <a:pPr>
              <a:buClr>
                <a:srgbClr val="00B0F0"/>
              </a:buClr>
              <a:buSzPct val="100000"/>
            </a:pPr>
            <a:r>
              <a:rPr lang="en-US" sz="3200" b="1" dirty="0" err="1">
                <a:solidFill>
                  <a:schemeClr val="bg1"/>
                </a:solidFill>
                <a:cs typeface="Arial" panose="020B0604020202020204" pitchFamily="34" charset="0"/>
              </a:rPr>
              <a:t>EoI</a:t>
            </a:r>
            <a:r>
              <a:rPr lang="en-US" sz="3200" b="1" dirty="0">
                <a:solidFill>
                  <a:schemeClr val="bg1"/>
                </a:solidFill>
                <a:cs typeface="Arial" panose="020B0604020202020204" pitchFamily="34" charset="0"/>
              </a:rPr>
              <a:t> Submission Process -2</a:t>
            </a:r>
          </a:p>
        </p:txBody>
      </p:sp>
      <p:sp>
        <p:nvSpPr>
          <p:cNvPr id="12" name="TextBox 11">
            <a:extLst>
              <a:ext uri="{FF2B5EF4-FFF2-40B4-BE49-F238E27FC236}">
                <a16:creationId xmlns:a16="http://schemas.microsoft.com/office/drawing/2014/main" id="{1EC0E148-8B34-F744-2434-5A7E44303430}"/>
              </a:ext>
            </a:extLst>
          </p:cNvPr>
          <p:cNvSpPr txBox="1"/>
          <p:nvPr/>
        </p:nvSpPr>
        <p:spPr>
          <a:xfrm>
            <a:off x="172276" y="991520"/>
            <a:ext cx="10986053" cy="400110"/>
          </a:xfrm>
          <a:prstGeom prst="rect">
            <a:avLst/>
          </a:prstGeom>
          <a:noFill/>
        </p:spPr>
        <p:txBody>
          <a:bodyPr wrap="square" rtlCol="0">
            <a:spAutoFit/>
          </a:bodyPr>
          <a:lstStyle/>
          <a:p>
            <a:r>
              <a:rPr lang="en-IN" sz="2000" b="1" dirty="0"/>
              <a:t>Step -2 : Following webpage will be appeared after step 1</a:t>
            </a:r>
          </a:p>
        </p:txBody>
      </p:sp>
      <p:sp>
        <p:nvSpPr>
          <p:cNvPr id="18" name="TextBox 17">
            <a:extLst>
              <a:ext uri="{FF2B5EF4-FFF2-40B4-BE49-F238E27FC236}">
                <a16:creationId xmlns:a16="http://schemas.microsoft.com/office/drawing/2014/main" id="{B792668C-1FD4-743E-69AC-0C34EC7638EA}"/>
              </a:ext>
            </a:extLst>
          </p:cNvPr>
          <p:cNvSpPr txBox="1"/>
          <p:nvPr/>
        </p:nvSpPr>
        <p:spPr>
          <a:xfrm>
            <a:off x="9844392" y="5816025"/>
            <a:ext cx="1921778" cy="584775"/>
          </a:xfrm>
          <a:prstGeom prst="rect">
            <a:avLst/>
          </a:prstGeom>
          <a:noFill/>
        </p:spPr>
        <p:txBody>
          <a:bodyPr wrap="square" rtlCol="0">
            <a:spAutoFit/>
          </a:bodyPr>
          <a:lstStyle/>
          <a:p>
            <a:r>
              <a:rPr lang="en-IN" sz="1600" b="1" dirty="0"/>
              <a:t>Step-2 : open EOI Form stage 1</a:t>
            </a:r>
          </a:p>
        </p:txBody>
      </p:sp>
      <p:pic>
        <p:nvPicPr>
          <p:cNvPr id="21" name="Picture 20">
            <a:extLst>
              <a:ext uri="{FF2B5EF4-FFF2-40B4-BE49-F238E27FC236}">
                <a16:creationId xmlns:a16="http://schemas.microsoft.com/office/drawing/2014/main" id="{0AA96910-CAE0-903F-E6EF-7A73469643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4" name="Picture 13">
            <a:extLst>
              <a:ext uri="{FF2B5EF4-FFF2-40B4-BE49-F238E27FC236}">
                <a16:creationId xmlns:a16="http://schemas.microsoft.com/office/drawing/2014/main" id="{C9F02C50-822A-C95B-1A44-07371079B46E}"/>
              </a:ext>
            </a:extLst>
          </p:cNvPr>
          <p:cNvPicPr>
            <a:picLocks noChangeAspect="1"/>
          </p:cNvPicPr>
          <p:nvPr/>
        </p:nvPicPr>
        <p:blipFill rotWithShape="1">
          <a:blip r:embed="rId4"/>
          <a:srcRect b="6666"/>
          <a:stretch/>
        </p:blipFill>
        <p:spPr>
          <a:xfrm>
            <a:off x="209302" y="1401358"/>
            <a:ext cx="8819745" cy="5009170"/>
          </a:xfrm>
          <a:prstGeom prst="rect">
            <a:avLst/>
          </a:prstGeom>
        </p:spPr>
      </p:pic>
      <p:sp>
        <p:nvSpPr>
          <p:cNvPr id="16" name="Arrow: Left 15">
            <a:extLst>
              <a:ext uri="{FF2B5EF4-FFF2-40B4-BE49-F238E27FC236}">
                <a16:creationId xmlns:a16="http://schemas.microsoft.com/office/drawing/2014/main" id="{DF0A7C66-8A8E-1E62-9CE4-56274E113416}"/>
              </a:ext>
            </a:extLst>
          </p:cNvPr>
          <p:cNvSpPr/>
          <p:nvPr/>
        </p:nvSpPr>
        <p:spPr>
          <a:xfrm>
            <a:off x="8238672" y="5866480"/>
            <a:ext cx="1605720" cy="5343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6881" y="9492"/>
            <a:ext cx="706582" cy="706582"/>
          </a:xfrm>
          <a:prstGeom prst="rect">
            <a:avLst/>
          </a:prstGeom>
          <a:noFill/>
          <a:ln>
            <a:noFill/>
          </a:ln>
        </p:spPr>
      </p:pic>
    </p:spTree>
    <p:extLst>
      <p:ext uri="{BB962C8B-B14F-4D97-AF65-F5344CB8AC3E}">
        <p14:creationId xmlns:p14="http://schemas.microsoft.com/office/powerpoint/2010/main" val="1645706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95" y="-92500"/>
            <a:ext cx="12412339" cy="1095375"/>
          </a:xfrm>
          <a:prstGeom prst="rect">
            <a:avLst/>
          </a:prstGeom>
        </p:spPr>
      </p:pic>
      <p:sp>
        <p:nvSpPr>
          <p:cNvPr id="13" name="TextBox 12"/>
          <p:cNvSpPr txBox="1"/>
          <p:nvPr/>
        </p:nvSpPr>
        <p:spPr>
          <a:xfrm>
            <a:off x="334318" y="212876"/>
            <a:ext cx="7385841" cy="584775"/>
          </a:xfrm>
          <a:prstGeom prst="rect">
            <a:avLst/>
          </a:prstGeom>
          <a:noFill/>
        </p:spPr>
        <p:txBody>
          <a:bodyPr wrap="square" rtlCol="0">
            <a:spAutoFit/>
          </a:bodyPr>
          <a:lstStyle/>
          <a:p>
            <a:pPr>
              <a:buClr>
                <a:srgbClr val="00B0F0"/>
              </a:buClr>
              <a:buSzPct val="100000"/>
            </a:pPr>
            <a:r>
              <a:rPr lang="en-US" sz="3200" b="1" dirty="0" err="1">
                <a:solidFill>
                  <a:schemeClr val="bg1"/>
                </a:solidFill>
                <a:cs typeface="Arial" panose="020B0604020202020204" pitchFamily="34" charset="0"/>
              </a:rPr>
              <a:t>EoI</a:t>
            </a:r>
            <a:r>
              <a:rPr lang="en-US" sz="3200" b="1" dirty="0">
                <a:solidFill>
                  <a:schemeClr val="bg1"/>
                </a:solidFill>
                <a:cs typeface="Arial" panose="020B0604020202020204" pitchFamily="34" charset="0"/>
              </a:rPr>
              <a:t> Submission Process – 3</a:t>
            </a:r>
          </a:p>
        </p:txBody>
      </p:sp>
      <p:sp>
        <p:nvSpPr>
          <p:cNvPr id="12" name="TextBox 11">
            <a:extLst>
              <a:ext uri="{FF2B5EF4-FFF2-40B4-BE49-F238E27FC236}">
                <a16:creationId xmlns:a16="http://schemas.microsoft.com/office/drawing/2014/main" id="{1EC0E148-8B34-F744-2434-5A7E44303430}"/>
              </a:ext>
            </a:extLst>
          </p:cNvPr>
          <p:cNvSpPr txBox="1"/>
          <p:nvPr/>
        </p:nvSpPr>
        <p:spPr>
          <a:xfrm>
            <a:off x="172276" y="1002875"/>
            <a:ext cx="10986053" cy="400110"/>
          </a:xfrm>
          <a:prstGeom prst="rect">
            <a:avLst/>
          </a:prstGeom>
          <a:noFill/>
        </p:spPr>
        <p:txBody>
          <a:bodyPr wrap="square" rtlCol="0">
            <a:spAutoFit/>
          </a:bodyPr>
          <a:lstStyle/>
          <a:p>
            <a:r>
              <a:rPr lang="en-IN" sz="2000" b="1" dirty="0"/>
              <a:t>Step -3 : Fill details and select required technology</a:t>
            </a:r>
          </a:p>
        </p:txBody>
      </p:sp>
      <p:sp>
        <p:nvSpPr>
          <p:cNvPr id="7" name="TextBox 6">
            <a:extLst>
              <a:ext uri="{FF2B5EF4-FFF2-40B4-BE49-F238E27FC236}">
                <a16:creationId xmlns:a16="http://schemas.microsoft.com/office/drawing/2014/main" id="{393767D3-2AB6-615D-17ED-061FA7C824E9}"/>
              </a:ext>
            </a:extLst>
          </p:cNvPr>
          <p:cNvSpPr txBox="1"/>
          <p:nvPr/>
        </p:nvSpPr>
        <p:spPr>
          <a:xfrm>
            <a:off x="9714563" y="4345110"/>
            <a:ext cx="2357821" cy="923330"/>
          </a:xfrm>
          <a:prstGeom prst="rect">
            <a:avLst/>
          </a:prstGeom>
          <a:noFill/>
        </p:spPr>
        <p:txBody>
          <a:bodyPr wrap="square" rtlCol="0">
            <a:spAutoFit/>
          </a:bodyPr>
          <a:lstStyle/>
          <a:p>
            <a:r>
              <a:rPr lang="en-IN" sz="1800" b="1" dirty="0"/>
              <a:t>Step 3  select technology, can select multiple</a:t>
            </a:r>
          </a:p>
        </p:txBody>
      </p:sp>
      <p:pic>
        <p:nvPicPr>
          <p:cNvPr id="17" name="Picture 16">
            <a:extLst>
              <a:ext uri="{FF2B5EF4-FFF2-40B4-BE49-F238E27FC236}">
                <a16:creationId xmlns:a16="http://schemas.microsoft.com/office/drawing/2014/main" id="{80A08FBB-47CA-6E87-6188-00AF7A0FE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15" name="Picture 14">
            <a:extLst>
              <a:ext uri="{FF2B5EF4-FFF2-40B4-BE49-F238E27FC236}">
                <a16:creationId xmlns:a16="http://schemas.microsoft.com/office/drawing/2014/main" id="{45053308-8BEA-6A99-FA88-3056FEF86FEE}"/>
              </a:ext>
            </a:extLst>
          </p:cNvPr>
          <p:cNvPicPr>
            <a:picLocks noChangeAspect="1"/>
          </p:cNvPicPr>
          <p:nvPr/>
        </p:nvPicPr>
        <p:blipFill rotWithShape="1">
          <a:blip r:embed="rId4"/>
          <a:srcRect b="4413"/>
          <a:stretch/>
        </p:blipFill>
        <p:spPr>
          <a:xfrm>
            <a:off x="31473" y="1478604"/>
            <a:ext cx="9597831" cy="5319104"/>
          </a:xfrm>
          <a:prstGeom prst="rect">
            <a:avLst/>
          </a:prstGeom>
        </p:spPr>
      </p:pic>
      <p:sp>
        <p:nvSpPr>
          <p:cNvPr id="9" name="Arrow: Left 8">
            <a:extLst>
              <a:ext uri="{FF2B5EF4-FFF2-40B4-BE49-F238E27FC236}">
                <a16:creationId xmlns:a16="http://schemas.microsoft.com/office/drawing/2014/main" id="{35EA5B33-98EF-F9A6-2AF3-544C83441442}"/>
              </a:ext>
            </a:extLst>
          </p:cNvPr>
          <p:cNvSpPr/>
          <p:nvPr/>
        </p:nvSpPr>
        <p:spPr>
          <a:xfrm>
            <a:off x="8662450" y="4798359"/>
            <a:ext cx="1069292" cy="23853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FA6A17C3-3ECC-868A-74E9-36446A8631DC}"/>
              </a:ext>
            </a:extLst>
          </p:cNvPr>
          <p:cNvSpPr txBox="1"/>
          <p:nvPr/>
        </p:nvSpPr>
        <p:spPr>
          <a:xfrm>
            <a:off x="9834179" y="5459846"/>
            <a:ext cx="2357821" cy="923330"/>
          </a:xfrm>
          <a:prstGeom prst="rect">
            <a:avLst/>
          </a:prstGeom>
          <a:noFill/>
        </p:spPr>
        <p:txBody>
          <a:bodyPr wrap="square" rtlCol="0">
            <a:spAutoFit/>
          </a:bodyPr>
          <a:lstStyle/>
          <a:p>
            <a:r>
              <a:rPr lang="en-GB" b="1" dirty="0"/>
              <a:t>Selected </a:t>
            </a:r>
            <a:r>
              <a:rPr lang="en-GB" sz="1800" b="1" dirty="0"/>
              <a:t>technology upload option will open</a:t>
            </a:r>
            <a:endParaRPr lang="en-IN" sz="1800" b="1" dirty="0"/>
          </a:p>
        </p:txBody>
      </p:sp>
      <p:sp>
        <p:nvSpPr>
          <p:cNvPr id="18" name="Arrow: Left 17">
            <a:extLst>
              <a:ext uri="{FF2B5EF4-FFF2-40B4-BE49-F238E27FC236}">
                <a16:creationId xmlns:a16="http://schemas.microsoft.com/office/drawing/2014/main" id="{2E8BECDC-572C-1E0A-98EB-58982918CD17}"/>
              </a:ext>
            </a:extLst>
          </p:cNvPr>
          <p:cNvSpPr/>
          <p:nvPr/>
        </p:nvSpPr>
        <p:spPr>
          <a:xfrm>
            <a:off x="8645271" y="5682972"/>
            <a:ext cx="1069292" cy="23853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4" name="Picture 13"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6881" y="19652"/>
            <a:ext cx="706582" cy="706582"/>
          </a:xfrm>
          <a:prstGeom prst="rect">
            <a:avLst/>
          </a:prstGeom>
          <a:noFill/>
          <a:ln>
            <a:noFill/>
          </a:ln>
        </p:spPr>
      </p:pic>
    </p:spTree>
    <p:extLst>
      <p:ext uri="{BB962C8B-B14F-4D97-AF65-F5344CB8AC3E}">
        <p14:creationId xmlns:p14="http://schemas.microsoft.com/office/powerpoint/2010/main" val="42662082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92500"/>
            <a:ext cx="12496490" cy="1095375"/>
          </a:xfrm>
          <a:prstGeom prst="rect">
            <a:avLst/>
          </a:prstGeom>
        </p:spPr>
      </p:pic>
      <p:sp>
        <p:nvSpPr>
          <p:cNvPr id="13" name="TextBox 12"/>
          <p:cNvSpPr txBox="1"/>
          <p:nvPr/>
        </p:nvSpPr>
        <p:spPr>
          <a:xfrm>
            <a:off x="326174" y="237405"/>
            <a:ext cx="7385841" cy="584775"/>
          </a:xfrm>
          <a:prstGeom prst="rect">
            <a:avLst/>
          </a:prstGeom>
          <a:noFill/>
        </p:spPr>
        <p:txBody>
          <a:bodyPr wrap="square" rtlCol="0">
            <a:spAutoFit/>
          </a:bodyPr>
          <a:lstStyle/>
          <a:p>
            <a:pPr>
              <a:buClr>
                <a:srgbClr val="00B0F0"/>
              </a:buClr>
              <a:buSzPct val="100000"/>
            </a:pPr>
            <a:r>
              <a:rPr lang="en-US" sz="3200" b="1" dirty="0" err="1">
                <a:solidFill>
                  <a:schemeClr val="bg1"/>
                </a:solidFill>
                <a:cs typeface="Arial" panose="020B0604020202020204" pitchFamily="34" charset="0"/>
              </a:rPr>
              <a:t>EoI</a:t>
            </a:r>
            <a:r>
              <a:rPr lang="en-US" sz="3200" b="1" dirty="0">
                <a:solidFill>
                  <a:schemeClr val="bg1"/>
                </a:solidFill>
                <a:cs typeface="Arial" panose="020B0604020202020204" pitchFamily="34" charset="0"/>
              </a:rPr>
              <a:t> Submission Process – 4</a:t>
            </a:r>
          </a:p>
        </p:txBody>
      </p:sp>
      <p:sp>
        <p:nvSpPr>
          <p:cNvPr id="12" name="TextBox 11">
            <a:extLst>
              <a:ext uri="{FF2B5EF4-FFF2-40B4-BE49-F238E27FC236}">
                <a16:creationId xmlns:a16="http://schemas.microsoft.com/office/drawing/2014/main" id="{1EC0E148-8B34-F744-2434-5A7E44303430}"/>
              </a:ext>
            </a:extLst>
          </p:cNvPr>
          <p:cNvSpPr txBox="1"/>
          <p:nvPr/>
        </p:nvSpPr>
        <p:spPr>
          <a:xfrm>
            <a:off x="172276" y="1002875"/>
            <a:ext cx="10986053" cy="400110"/>
          </a:xfrm>
          <a:prstGeom prst="rect">
            <a:avLst/>
          </a:prstGeom>
          <a:noFill/>
        </p:spPr>
        <p:txBody>
          <a:bodyPr wrap="square" rtlCol="0">
            <a:spAutoFit/>
          </a:bodyPr>
          <a:lstStyle/>
          <a:p>
            <a:r>
              <a:rPr lang="en-IN" sz="2000" b="1" dirty="0"/>
              <a:t>Step -4 : download selected technology file by click on sample file</a:t>
            </a:r>
          </a:p>
        </p:txBody>
      </p:sp>
      <p:sp>
        <p:nvSpPr>
          <p:cNvPr id="7" name="TextBox 6">
            <a:extLst>
              <a:ext uri="{FF2B5EF4-FFF2-40B4-BE49-F238E27FC236}">
                <a16:creationId xmlns:a16="http://schemas.microsoft.com/office/drawing/2014/main" id="{393767D3-2AB6-615D-17ED-061FA7C824E9}"/>
              </a:ext>
            </a:extLst>
          </p:cNvPr>
          <p:cNvSpPr txBox="1"/>
          <p:nvPr/>
        </p:nvSpPr>
        <p:spPr>
          <a:xfrm>
            <a:off x="9806339" y="5261912"/>
            <a:ext cx="1995713" cy="1477328"/>
          </a:xfrm>
          <a:prstGeom prst="rect">
            <a:avLst/>
          </a:prstGeom>
          <a:noFill/>
        </p:spPr>
        <p:txBody>
          <a:bodyPr wrap="square" rtlCol="0">
            <a:spAutoFit/>
          </a:bodyPr>
          <a:lstStyle/>
          <a:p>
            <a:r>
              <a:rPr lang="en-IN" sz="1800" b="1" dirty="0"/>
              <a:t>Step 4 Download selected technology file by click on “sample file”</a:t>
            </a:r>
            <a:endParaRPr lang="en-IN" dirty="0"/>
          </a:p>
        </p:txBody>
      </p:sp>
      <p:pic>
        <p:nvPicPr>
          <p:cNvPr id="17" name="Picture 16">
            <a:extLst>
              <a:ext uri="{FF2B5EF4-FFF2-40B4-BE49-F238E27FC236}">
                <a16:creationId xmlns:a16="http://schemas.microsoft.com/office/drawing/2014/main" id="{80A08FBB-47CA-6E87-6188-00AF7A0FE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6" name="Picture 5">
            <a:extLst>
              <a:ext uri="{FF2B5EF4-FFF2-40B4-BE49-F238E27FC236}">
                <a16:creationId xmlns:a16="http://schemas.microsoft.com/office/drawing/2014/main" id="{F998B917-66DA-EBD0-0238-453AA47AF358}"/>
              </a:ext>
            </a:extLst>
          </p:cNvPr>
          <p:cNvPicPr>
            <a:picLocks noChangeAspect="1"/>
          </p:cNvPicPr>
          <p:nvPr/>
        </p:nvPicPr>
        <p:blipFill rotWithShape="1">
          <a:blip r:embed="rId4"/>
          <a:srcRect b="4413"/>
          <a:stretch/>
        </p:blipFill>
        <p:spPr>
          <a:xfrm>
            <a:off x="87549" y="1478604"/>
            <a:ext cx="9455285" cy="5319104"/>
          </a:xfrm>
          <a:prstGeom prst="rect">
            <a:avLst/>
          </a:prstGeom>
        </p:spPr>
      </p:pic>
      <p:sp>
        <p:nvSpPr>
          <p:cNvPr id="9" name="Arrow: Left 8">
            <a:extLst>
              <a:ext uri="{FF2B5EF4-FFF2-40B4-BE49-F238E27FC236}">
                <a16:creationId xmlns:a16="http://schemas.microsoft.com/office/drawing/2014/main" id="{35EA5B33-98EF-F9A6-2AF3-544C83441442}"/>
              </a:ext>
            </a:extLst>
          </p:cNvPr>
          <p:cNvSpPr/>
          <p:nvPr/>
        </p:nvSpPr>
        <p:spPr>
          <a:xfrm>
            <a:off x="8486427" y="5719401"/>
            <a:ext cx="1148289" cy="27144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6881" y="19652"/>
            <a:ext cx="706582" cy="706582"/>
          </a:xfrm>
          <a:prstGeom prst="rect">
            <a:avLst/>
          </a:prstGeom>
          <a:noFill/>
          <a:ln>
            <a:noFill/>
          </a:ln>
        </p:spPr>
      </p:pic>
    </p:spTree>
    <p:extLst>
      <p:ext uri="{BB962C8B-B14F-4D97-AF65-F5344CB8AC3E}">
        <p14:creationId xmlns:p14="http://schemas.microsoft.com/office/powerpoint/2010/main" val="2166801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45" y="-64944"/>
            <a:ext cx="12496490" cy="1095375"/>
          </a:xfrm>
          <a:prstGeom prst="rect">
            <a:avLst/>
          </a:prstGeom>
        </p:spPr>
      </p:pic>
      <p:sp>
        <p:nvSpPr>
          <p:cNvPr id="13" name="TextBox 12"/>
          <p:cNvSpPr txBox="1"/>
          <p:nvPr/>
        </p:nvSpPr>
        <p:spPr>
          <a:xfrm>
            <a:off x="326174" y="237405"/>
            <a:ext cx="7385841" cy="584775"/>
          </a:xfrm>
          <a:prstGeom prst="rect">
            <a:avLst/>
          </a:prstGeom>
          <a:noFill/>
        </p:spPr>
        <p:txBody>
          <a:bodyPr wrap="square" rtlCol="0">
            <a:spAutoFit/>
          </a:bodyPr>
          <a:lstStyle/>
          <a:p>
            <a:pPr>
              <a:buClr>
                <a:srgbClr val="00B0F0"/>
              </a:buClr>
              <a:buSzPct val="100000"/>
            </a:pPr>
            <a:r>
              <a:rPr lang="en-US" sz="3200" b="1" dirty="0" err="1">
                <a:solidFill>
                  <a:schemeClr val="bg1"/>
                </a:solidFill>
                <a:cs typeface="Arial" panose="020B0604020202020204" pitchFamily="34" charset="0"/>
              </a:rPr>
              <a:t>EoI</a:t>
            </a:r>
            <a:r>
              <a:rPr lang="en-US" sz="3200" b="1" dirty="0">
                <a:solidFill>
                  <a:schemeClr val="bg1"/>
                </a:solidFill>
                <a:cs typeface="Arial" panose="020B0604020202020204" pitchFamily="34" charset="0"/>
              </a:rPr>
              <a:t> Submission Process – 5</a:t>
            </a:r>
          </a:p>
        </p:txBody>
      </p:sp>
      <p:pic>
        <p:nvPicPr>
          <p:cNvPr id="4" name="Picture 3">
            <a:extLst>
              <a:ext uri="{FF2B5EF4-FFF2-40B4-BE49-F238E27FC236}">
                <a16:creationId xmlns:a16="http://schemas.microsoft.com/office/drawing/2014/main" id="{B58DE585-B5A6-B8FA-C219-3316BC0F6EB3}"/>
              </a:ext>
            </a:extLst>
          </p:cNvPr>
          <p:cNvPicPr>
            <a:picLocks noChangeAspect="1"/>
          </p:cNvPicPr>
          <p:nvPr/>
        </p:nvPicPr>
        <p:blipFill rotWithShape="1">
          <a:blip r:embed="rId3"/>
          <a:srcRect b="5795"/>
          <a:stretch/>
        </p:blipFill>
        <p:spPr>
          <a:xfrm>
            <a:off x="338951" y="1332780"/>
            <a:ext cx="6688369" cy="5050410"/>
          </a:xfrm>
          <a:prstGeom prst="rect">
            <a:avLst/>
          </a:prstGeom>
        </p:spPr>
      </p:pic>
      <p:sp>
        <p:nvSpPr>
          <p:cNvPr id="15" name="TextBox 14">
            <a:extLst>
              <a:ext uri="{FF2B5EF4-FFF2-40B4-BE49-F238E27FC236}">
                <a16:creationId xmlns:a16="http://schemas.microsoft.com/office/drawing/2014/main" id="{7A24BD24-AB1E-AF9E-AAF5-7BB737AE5A46}"/>
              </a:ext>
            </a:extLst>
          </p:cNvPr>
          <p:cNvSpPr txBox="1"/>
          <p:nvPr/>
        </p:nvSpPr>
        <p:spPr>
          <a:xfrm>
            <a:off x="450339" y="1016912"/>
            <a:ext cx="4035863" cy="400110"/>
          </a:xfrm>
          <a:prstGeom prst="rect">
            <a:avLst/>
          </a:prstGeom>
          <a:noFill/>
        </p:spPr>
        <p:txBody>
          <a:bodyPr wrap="square" rtlCol="0">
            <a:spAutoFit/>
          </a:bodyPr>
          <a:lstStyle/>
          <a:p>
            <a:r>
              <a:rPr lang="en-IN" sz="2000" b="1" dirty="0"/>
              <a:t>Step -5 : Fill Inputs</a:t>
            </a:r>
          </a:p>
        </p:txBody>
      </p:sp>
      <p:sp>
        <p:nvSpPr>
          <p:cNvPr id="16" name="Arrow: Left 15">
            <a:extLst>
              <a:ext uri="{FF2B5EF4-FFF2-40B4-BE49-F238E27FC236}">
                <a16:creationId xmlns:a16="http://schemas.microsoft.com/office/drawing/2014/main" id="{F8537A92-3D33-4736-0AA3-08D2C1FD4B04}"/>
              </a:ext>
            </a:extLst>
          </p:cNvPr>
          <p:cNvSpPr/>
          <p:nvPr/>
        </p:nvSpPr>
        <p:spPr>
          <a:xfrm>
            <a:off x="7027320" y="1374627"/>
            <a:ext cx="643764" cy="2591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a16="http://schemas.microsoft.com/office/drawing/2014/main" id="{48D9BBC0-E28B-9ED4-022C-1DC3E9B6C754}"/>
              </a:ext>
            </a:extLst>
          </p:cNvPr>
          <p:cNvSpPr txBox="1"/>
          <p:nvPr/>
        </p:nvSpPr>
        <p:spPr>
          <a:xfrm>
            <a:off x="7671084" y="1216967"/>
            <a:ext cx="3224661" cy="584775"/>
          </a:xfrm>
          <a:prstGeom prst="rect">
            <a:avLst/>
          </a:prstGeom>
          <a:noFill/>
        </p:spPr>
        <p:txBody>
          <a:bodyPr wrap="square" rtlCol="0">
            <a:spAutoFit/>
          </a:bodyPr>
          <a:lstStyle/>
          <a:p>
            <a:r>
              <a:rPr lang="en-IN" sz="1600" b="1" dirty="0"/>
              <a:t>Step-5 : Click on “Download file” to download the blank file</a:t>
            </a:r>
          </a:p>
        </p:txBody>
      </p:sp>
      <p:sp>
        <p:nvSpPr>
          <p:cNvPr id="19" name="TextBox 18">
            <a:extLst>
              <a:ext uri="{FF2B5EF4-FFF2-40B4-BE49-F238E27FC236}">
                <a16:creationId xmlns:a16="http://schemas.microsoft.com/office/drawing/2014/main" id="{3BB582E5-CBE4-4473-1BAE-3C0C09E0A85B}"/>
              </a:ext>
            </a:extLst>
          </p:cNvPr>
          <p:cNvSpPr txBox="1"/>
          <p:nvPr/>
        </p:nvSpPr>
        <p:spPr>
          <a:xfrm>
            <a:off x="7712013" y="3095902"/>
            <a:ext cx="3834262" cy="830997"/>
          </a:xfrm>
          <a:prstGeom prst="rect">
            <a:avLst/>
          </a:prstGeom>
          <a:noFill/>
        </p:spPr>
        <p:txBody>
          <a:bodyPr wrap="square" rtlCol="0">
            <a:spAutoFit/>
          </a:bodyPr>
          <a:lstStyle/>
          <a:p>
            <a:r>
              <a:rPr lang="en-IN" sz="1600" b="1" dirty="0"/>
              <a:t>Step-6 : Fill the requested information in excel file, convert it into pdf, upload and submit</a:t>
            </a:r>
          </a:p>
        </p:txBody>
      </p:sp>
      <p:sp>
        <p:nvSpPr>
          <p:cNvPr id="8" name="Arrow: Down 7">
            <a:extLst>
              <a:ext uri="{FF2B5EF4-FFF2-40B4-BE49-F238E27FC236}">
                <a16:creationId xmlns:a16="http://schemas.microsoft.com/office/drawing/2014/main" id="{2F6323CD-B05E-7059-2FC9-3C0C108AD805}"/>
              </a:ext>
            </a:extLst>
          </p:cNvPr>
          <p:cNvSpPr/>
          <p:nvPr/>
        </p:nvSpPr>
        <p:spPr>
          <a:xfrm>
            <a:off x="7569329" y="3170034"/>
            <a:ext cx="203509" cy="584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ECDF3885-8263-52B9-C95C-46E7F07444F3}"/>
              </a:ext>
            </a:extLst>
          </p:cNvPr>
          <p:cNvSpPr txBox="1"/>
          <p:nvPr/>
        </p:nvSpPr>
        <p:spPr>
          <a:xfrm>
            <a:off x="7349201" y="5291074"/>
            <a:ext cx="4842799" cy="954107"/>
          </a:xfrm>
          <a:prstGeom prst="rect">
            <a:avLst/>
          </a:prstGeom>
          <a:noFill/>
        </p:spPr>
        <p:txBody>
          <a:bodyPr wrap="square" rtlCol="0">
            <a:spAutoFit/>
          </a:bodyPr>
          <a:lstStyle/>
          <a:p>
            <a:r>
              <a:rPr lang="en-IN" sz="1400" dirty="0"/>
              <a:t>Note :</a:t>
            </a:r>
          </a:p>
          <a:p>
            <a:pPr marL="285750" indent="-285750">
              <a:buFont typeface="Arial" panose="020B0604020202020204" pitchFamily="34" charset="0"/>
              <a:buChar char="•"/>
            </a:pPr>
            <a:r>
              <a:rPr lang="en-IN" sz="1400" dirty="0"/>
              <a:t>File name &lt;tech. name&gt;_&lt; PAT reg. No.&gt;_&lt;Name of DC&gt; </a:t>
            </a:r>
          </a:p>
          <a:p>
            <a:pPr marL="285750" indent="-285750">
              <a:buFont typeface="Arial" panose="020B0604020202020204" pitchFamily="34" charset="0"/>
              <a:buChar char="•"/>
            </a:pPr>
            <a:r>
              <a:rPr lang="en-IN" sz="1400" dirty="0"/>
              <a:t>After uploading click on Submit button</a:t>
            </a:r>
          </a:p>
          <a:p>
            <a:pPr marL="285750" indent="-285750">
              <a:buFont typeface="Arial" panose="020B0604020202020204" pitchFamily="34" charset="0"/>
              <a:buChar char="•"/>
            </a:pPr>
            <a:r>
              <a:rPr lang="en-IN" sz="1400" dirty="0"/>
              <a:t>File uploading options will open as per technology selection</a:t>
            </a:r>
          </a:p>
        </p:txBody>
      </p:sp>
      <p:sp>
        <p:nvSpPr>
          <p:cNvPr id="21" name="TextBox 20">
            <a:extLst>
              <a:ext uri="{FF2B5EF4-FFF2-40B4-BE49-F238E27FC236}">
                <a16:creationId xmlns:a16="http://schemas.microsoft.com/office/drawing/2014/main" id="{BEC432EE-2FF1-691F-8976-9D623E7BE110}"/>
              </a:ext>
            </a:extLst>
          </p:cNvPr>
          <p:cNvSpPr txBox="1"/>
          <p:nvPr/>
        </p:nvSpPr>
        <p:spPr>
          <a:xfrm>
            <a:off x="7712014" y="1698913"/>
            <a:ext cx="3618595" cy="523220"/>
          </a:xfrm>
          <a:prstGeom prst="rect">
            <a:avLst/>
          </a:prstGeom>
          <a:noFill/>
        </p:spPr>
        <p:txBody>
          <a:bodyPr wrap="square" rtlCol="0">
            <a:spAutoFit/>
          </a:bodyPr>
          <a:lstStyle/>
          <a:p>
            <a:r>
              <a:rPr lang="en-IN" sz="1400" dirty="0"/>
              <a:t>Note : Here e.g. of Micro turbine is considered. Repeat the same for other technologies. </a:t>
            </a:r>
          </a:p>
        </p:txBody>
      </p:sp>
      <p:sp>
        <p:nvSpPr>
          <p:cNvPr id="23" name="TextBox 22">
            <a:extLst>
              <a:ext uri="{FF2B5EF4-FFF2-40B4-BE49-F238E27FC236}">
                <a16:creationId xmlns:a16="http://schemas.microsoft.com/office/drawing/2014/main" id="{02BDD1D8-8E74-0C76-18CB-989C1CFA6E86}"/>
              </a:ext>
            </a:extLst>
          </p:cNvPr>
          <p:cNvSpPr txBox="1"/>
          <p:nvPr/>
        </p:nvSpPr>
        <p:spPr>
          <a:xfrm>
            <a:off x="3174367" y="6435929"/>
            <a:ext cx="4842799" cy="369332"/>
          </a:xfrm>
          <a:prstGeom prst="rect">
            <a:avLst/>
          </a:prstGeom>
          <a:noFill/>
        </p:spPr>
        <p:txBody>
          <a:bodyPr wrap="square" rtlCol="0">
            <a:spAutoFit/>
          </a:bodyPr>
          <a:lstStyle/>
          <a:p>
            <a:r>
              <a:rPr lang="en-IN" b="1" dirty="0"/>
              <a:t>Here You Have Successfully Submitted Your </a:t>
            </a:r>
            <a:r>
              <a:rPr lang="en-IN" b="1" dirty="0" err="1"/>
              <a:t>EoI</a:t>
            </a:r>
            <a:r>
              <a:rPr lang="en-IN" b="1" dirty="0"/>
              <a:t>! </a:t>
            </a:r>
          </a:p>
        </p:txBody>
      </p:sp>
      <p:pic>
        <p:nvPicPr>
          <p:cNvPr id="25" name="Graphic 24" descr="Thumbs up sign with solid fill">
            <a:extLst>
              <a:ext uri="{FF2B5EF4-FFF2-40B4-BE49-F238E27FC236}">
                <a16:creationId xmlns:a16="http://schemas.microsoft.com/office/drawing/2014/main" id="{C1526F64-BAC8-A4CC-5315-745461C8BA2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896512" y="6223127"/>
            <a:ext cx="620417" cy="620417"/>
          </a:xfrm>
          <a:prstGeom prst="rect">
            <a:avLst/>
          </a:prstGeom>
        </p:spPr>
      </p:pic>
      <p:pic>
        <p:nvPicPr>
          <p:cNvPr id="26" name="Picture 25">
            <a:extLst>
              <a:ext uri="{FF2B5EF4-FFF2-40B4-BE49-F238E27FC236}">
                <a16:creationId xmlns:a16="http://schemas.microsoft.com/office/drawing/2014/main" id="{49F7B7D4-07D2-BABA-BBF7-71CCDA93A8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81989" y="212876"/>
            <a:ext cx="1110011" cy="553998"/>
          </a:xfrm>
          <a:prstGeom prst="rect">
            <a:avLst/>
          </a:prstGeom>
        </p:spPr>
      </p:pic>
      <p:pic>
        <p:nvPicPr>
          <p:cNvPr id="7" name="Picture 6">
            <a:extLst>
              <a:ext uri="{FF2B5EF4-FFF2-40B4-BE49-F238E27FC236}">
                <a16:creationId xmlns:a16="http://schemas.microsoft.com/office/drawing/2014/main" id="{1ED150BC-958E-1383-7E08-473778C4FFB3}"/>
              </a:ext>
            </a:extLst>
          </p:cNvPr>
          <p:cNvPicPr>
            <a:picLocks noChangeAspect="1"/>
          </p:cNvPicPr>
          <p:nvPr/>
        </p:nvPicPr>
        <p:blipFill>
          <a:blip r:embed="rId7"/>
          <a:stretch>
            <a:fillRect/>
          </a:stretch>
        </p:blipFill>
        <p:spPr>
          <a:xfrm>
            <a:off x="7349201" y="3861916"/>
            <a:ext cx="4277301" cy="1429158"/>
          </a:xfrm>
          <a:prstGeom prst="rect">
            <a:avLst/>
          </a:prstGeom>
        </p:spPr>
      </p:pic>
      <p:pic>
        <p:nvPicPr>
          <p:cNvPr id="18" name="Picture 17" descr="A picture containing text, sign&#10;&#10;Description automatically generated">
            <a:extLst>
              <a:ext uri="{FF2B5EF4-FFF2-40B4-BE49-F238E27FC236}">
                <a16:creationId xmlns:a16="http://schemas.microsoft.com/office/drawing/2014/main" id="{9C1B00BC-3A84-A347-44AC-429BA9809C7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6881" y="39972"/>
            <a:ext cx="706582" cy="706582"/>
          </a:xfrm>
          <a:prstGeom prst="rect">
            <a:avLst/>
          </a:prstGeom>
          <a:noFill/>
          <a:ln>
            <a:noFill/>
          </a:ln>
        </p:spPr>
      </p:pic>
    </p:spTree>
    <p:extLst>
      <p:ext uri="{BB962C8B-B14F-4D97-AF65-F5344CB8AC3E}">
        <p14:creationId xmlns:p14="http://schemas.microsoft.com/office/powerpoint/2010/main" val="3787349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alpha val="13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FC8FA2-7F81-4839-B997-451435B0B5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516" y="5852085"/>
            <a:ext cx="4716139" cy="425233"/>
          </a:xfrm>
          <a:prstGeom prst="rect">
            <a:avLst/>
          </a:prstGeom>
        </p:spPr>
      </p:pic>
      <p:sp>
        <p:nvSpPr>
          <p:cNvPr id="6" name="Rectangle 5"/>
          <p:cNvSpPr/>
          <p:nvPr/>
        </p:nvSpPr>
        <p:spPr>
          <a:xfrm>
            <a:off x="73890" y="73891"/>
            <a:ext cx="12034983" cy="6714836"/>
          </a:xfrm>
          <a:prstGeom prst="rect">
            <a:avLst/>
          </a:prstGeom>
          <a:noFill/>
          <a:ln w="98425">
            <a:solidFill>
              <a:srgbClr val="0773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24AC8269-CE4F-C7F7-4A92-661C5F35C15B}"/>
              </a:ext>
            </a:extLst>
          </p:cNvPr>
          <p:cNvSpPr txBox="1"/>
          <p:nvPr/>
        </p:nvSpPr>
        <p:spPr>
          <a:xfrm>
            <a:off x="7832436" y="5738946"/>
            <a:ext cx="4276437" cy="656645"/>
          </a:xfrm>
          <a:prstGeom prst="rect">
            <a:avLst/>
          </a:prstGeom>
          <a:noFill/>
        </p:spPr>
        <p:txBody>
          <a:bodyPr wrap="square" rtlCol="0">
            <a:spAutoFit/>
          </a:bodyPr>
          <a:lstStyle/>
          <a:p>
            <a:pPr algn="just"/>
            <a:r>
              <a:rPr lang="en-IN" sz="1800" b="1" dirty="0">
                <a:effectLst/>
                <a:latin typeface="Calibri Light" panose="020F0302020204030204" pitchFamily="34" charset="0"/>
                <a:ea typeface="Calibri" panose="020F0502020204030204" pitchFamily="34" charset="0"/>
                <a:cs typeface="Times New Roman" panose="02020603050405020304" pitchFamily="18" charset="0"/>
              </a:rPr>
              <a:t>Bureau of Energy Efficiency</a:t>
            </a:r>
            <a:endParaRPr lang="en-IN" sz="1800" dirty="0">
              <a:effectLst/>
              <a:latin typeface="zurich BT"/>
              <a:ea typeface="Calibri" panose="020F0502020204030204" pitchFamily="34" charset="0"/>
              <a:cs typeface="Times New Roman" panose="02020603050405020304" pitchFamily="18" charset="0"/>
            </a:endParaRPr>
          </a:p>
          <a:p>
            <a:pPr marL="90170" indent="-90170" algn="just">
              <a:lnSpc>
                <a:spcPct val="107000"/>
              </a:lnSpc>
              <a:spcBef>
                <a:spcPts val="5"/>
              </a:spcBef>
              <a:spcAft>
                <a:spcPts val="800"/>
              </a:spcAft>
            </a:pPr>
            <a:r>
              <a:rPr lang="en-IN" sz="1800" b="1" dirty="0">
                <a:effectLst/>
                <a:latin typeface="Calibri Light" panose="020F0302020204030204" pitchFamily="34" charset="0"/>
                <a:ea typeface="Calibri" panose="020F0502020204030204" pitchFamily="34" charset="0"/>
                <a:cs typeface="Mangal" panose="02040503050203030202" pitchFamily="18" charset="0"/>
              </a:rPr>
              <a:t>( A Statutory body Under Ministry of Power)</a:t>
            </a:r>
            <a:endParaRPr lang="en-IN" sz="18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10" name="Picture 9" descr="A picture containing text, sign&#10;&#10;Description automatically generated">
            <a:extLst>
              <a:ext uri="{FF2B5EF4-FFF2-40B4-BE49-F238E27FC236}">
                <a16:creationId xmlns:a16="http://schemas.microsoft.com/office/drawing/2014/main" id="{2AAE50B4-D163-0C4F-31E7-81BDEECB991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5854" y="5713977"/>
            <a:ext cx="706582" cy="706582"/>
          </a:xfrm>
          <a:prstGeom prst="rect">
            <a:avLst/>
          </a:prstGeom>
          <a:noFill/>
          <a:ln>
            <a:noFill/>
          </a:ln>
        </p:spPr>
      </p:pic>
      <p:pic>
        <p:nvPicPr>
          <p:cNvPr id="8" name="Picture 7" descr="Writing an appointment on a paper agenda">
            <a:extLst>
              <a:ext uri="{FF2B5EF4-FFF2-40B4-BE49-F238E27FC236}">
                <a16:creationId xmlns:a16="http://schemas.microsoft.com/office/drawing/2014/main" id="{88D974C8-0BB9-89F5-61DE-D08F5ABD1619}"/>
              </a:ext>
            </a:extLst>
          </p:cNvPr>
          <p:cNvPicPr>
            <a:picLocks noChangeAspect="1"/>
          </p:cNvPicPr>
          <p:nvPr/>
        </p:nvPicPr>
        <p:blipFill>
          <a:blip r:embed="rId4"/>
          <a:stretch>
            <a:fillRect/>
          </a:stretch>
        </p:blipFill>
        <p:spPr>
          <a:xfrm>
            <a:off x="2414966" y="462409"/>
            <a:ext cx="7524163" cy="5022379"/>
          </a:xfrm>
          <a:prstGeom prst="rect">
            <a:avLst/>
          </a:prstGeom>
        </p:spPr>
      </p:pic>
      <p:sp>
        <p:nvSpPr>
          <p:cNvPr id="9" name="TextBox 8">
            <a:extLst>
              <a:ext uri="{FF2B5EF4-FFF2-40B4-BE49-F238E27FC236}">
                <a16:creationId xmlns:a16="http://schemas.microsoft.com/office/drawing/2014/main" id="{B7E6FBC7-3BCA-DB0C-B262-7B83E4B8A5D4}"/>
              </a:ext>
            </a:extLst>
          </p:cNvPr>
          <p:cNvSpPr txBox="1"/>
          <p:nvPr/>
        </p:nvSpPr>
        <p:spPr>
          <a:xfrm rot="21076631">
            <a:off x="5134121" y="2563271"/>
            <a:ext cx="2674107" cy="523220"/>
          </a:xfrm>
          <a:prstGeom prst="rect">
            <a:avLst/>
          </a:prstGeom>
          <a:noFill/>
        </p:spPr>
        <p:txBody>
          <a:bodyPr wrap="square" rtlCol="0">
            <a:spAutoFit/>
          </a:bodyPr>
          <a:lstStyle/>
          <a:p>
            <a:r>
              <a:rPr lang="en-IN" sz="2800" dirty="0"/>
              <a:t>Thank You</a:t>
            </a:r>
          </a:p>
        </p:txBody>
      </p:sp>
    </p:spTree>
    <p:extLst>
      <p:ext uri="{BB962C8B-B14F-4D97-AF65-F5344CB8AC3E}">
        <p14:creationId xmlns:p14="http://schemas.microsoft.com/office/powerpoint/2010/main" val="732889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alpha val="13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FC8FA2-7F81-4839-B997-451435B0B5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516" y="5852085"/>
            <a:ext cx="4716139" cy="425233"/>
          </a:xfrm>
          <a:prstGeom prst="rect">
            <a:avLst/>
          </a:prstGeom>
        </p:spPr>
      </p:pic>
      <p:sp>
        <p:nvSpPr>
          <p:cNvPr id="6" name="Rectangle 5"/>
          <p:cNvSpPr/>
          <p:nvPr/>
        </p:nvSpPr>
        <p:spPr>
          <a:xfrm>
            <a:off x="73890" y="73891"/>
            <a:ext cx="12034983" cy="6714836"/>
          </a:xfrm>
          <a:prstGeom prst="rect">
            <a:avLst/>
          </a:prstGeom>
          <a:noFill/>
          <a:ln w="98425">
            <a:solidFill>
              <a:srgbClr val="0773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24AC8269-CE4F-C7F7-4A92-661C5F35C15B}"/>
              </a:ext>
            </a:extLst>
          </p:cNvPr>
          <p:cNvSpPr txBox="1"/>
          <p:nvPr/>
        </p:nvSpPr>
        <p:spPr>
          <a:xfrm>
            <a:off x="7832436" y="5738946"/>
            <a:ext cx="4276437" cy="656645"/>
          </a:xfrm>
          <a:prstGeom prst="rect">
            <a:avLst/>
          </a:prstGeom>
          <a:noFill/>
        </p:spPr>
        <p:txBody>
          <a:bodyPr wrap="square" rtlCol="0">
            <a:spAutoFit/>
          </a:bodyPr>
          <a:lstStyle/>
          <a:p>
            <a:pPr algn="just"/>
            <a:r>
              <a:rPr lang="en-IN" sz="1800" b="1" dirty="0">
                <a:effectLst/>
                <a:latin typeface="Calibri Light" panose="020F0302020204030204" pitchFamily="34" charset="0"/>
                <a:ea typeface="Calibri" panose="020F0502020204030204" pitchFamily="34" charset="0"/>
                <a:cs typeface="Times New Roman" panose="02020603050405020304" pitchFamily="18" charset="0"/>
              </a:rPr>
              <a:t>Bureau of Energy Efficiency</a:t>
            </a:r>
            <a:endParaRPr lang="en-IN" sz="1800" dirty="0">
              <a:effectLst/>
              <a:latin typeface="zurich BT"/>
              <a:ea typeface="Calibri" panose="020F0502020204030204" pitchFamily="34" charset="0"/>
              <a:cs typeface="Times New Roman" panose="02020603050405020304" pitchFamily="18" charset="0"/>
            </a:endParaRPr>
          </a:p>
          <a:p>
            <a:pPr marL="90170" indent="-90170" algn="just">
              <a:lnSpc>
                <a:spcPct val="107000"/>
              </a:lnSpc>
              <a:spcBef>
                <a:spcPts val="5"/>
              </a:spcBef>
              <a:spcAft>
                <a:spcPts val="800"/>
              </a:spcAft>
            </a:pPr>
            <a:r>
              <a:rPr lang="en-IN" sz="1800" b="1" dirty="0">
                <a:effectLst/>
                <a:latin typeface="Calibri Light" panose="020F0302020204030204" pitchFamily="34" charset="0"/>
                <a:ea typeface="Calibri" panose="020F0502020204030204" pitchFamily="34" charset="0"/>
                <a:cs typeface="Mangal" panose="02040503050203030202" pitchFamily="18" charset="0"/>
              </a:rPr>
              <a:t>( A Statutory body Under Ministry of Power)</a:t>
            </a:r>
            <a:endParaRPr lang="en-IN" sz="18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10" name="Picture 9" descr="A picture containing text, sign&#10;&#10;Description automatically generated">
            <a:extLst>
              <a:ext uri="{FF2B5EF4-FFF2-40B4-BE49-F238E27FC236}">
                <a16:creationId xmlns:a16="http://schemas.microsoft.com/office/drawing/2014/main" id="{2AAE50B4-D163-0C4F-31E7-81BDEECB991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5854" y="5713977"/>
            <a:ext cx="706582" cy="706582"/>
          </a:xfrm>
          <a:prstGeom prst="rect">
            <a:avLst/>
          </a:prstGeom>
          <a:noFill/>
          <a:ln>
            <a:noFill/>
          </a:ln>
        </p:spPr>
      </p:pic>
      <p:sp>
        <p:nvSpPr>
          <p:cNvPr id="2" name="TextBox 1">
            <a:extLst>
              <a:ext uri="{FF2B5EF4-FFF2-40B4-BE49-F238E27FC236}">
                <a16:creationId xmlns:a16="http://schemas.microsoft.com/office/drawing/2014/main" id="{EC8F0B7E-03A3-0512-A90B-98E92046943A}"/>
              </a:ext>
            </a:extLst>
          </p:cNvPr>
          <p:cNvSpPr txBox="1"/>
          <p:nvPr/>
        </p:nvSpPr>
        <p:spPr>
          <a:xfrm>
            <a:off x="5734375" y="1630017"/>
            <a:ext cx="1391479" cy="1200329"/>
          </a:xfrm>
          <a:prstGeom prst="rect">
            <a:avLst/>
          </a:prstGeom>
          <a:noFill/>
        </p:spPr>
        <p:txBody>
          <a:bodyPr wrap="square" rtlCol="0">
            <a:spAutoFit/>
          </a:bodyPr>
          <a:lstStyle/>
          <a:p>
            <a:pPr algn="ctr"/>
            <a:r>
              <a:rPr lang="en-IN" sz="2400" dirty="0"/>
              <a:t>Question </a:t>
            </a:r>
          </a:p>
          <a:p>
            <a:pPr algn="ctr"/>
            <a:r>
              <a:rPr lang="en-IN" sz="2400" dirty="0"/>
              <a:t>&amp; </a:t>
            </a:r>
          </a:p>
          <a:p>
            <a:pPr algn="ctr"/>
            <a:r>
              <a:rPr lang="en-IN" sz="2400" dirty="0"/>
              <a:t>Answer</a:t>
            </a:r>
          </a:p>
        </p:txBody>
      </p:sp>
      <p:pic>
        <p:nvPicPr>
          <p:cNvPr id="4" name="Graphic 3" descr="Thought outline">
            <a:extLst>
              <a:ext uri="{FF2B5EF4-FFF2-40B4-BE49-F238E27FC236}">
                <a16:creationId xmlns:a16="http://schemas.microsoft.com/office/drawing/2014/main" id="{2BAE99D4-4FDA-8E72-0DE3-7388E94273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4598504" y="1292318"/>
            <a:ext cx="3306418" cy="3306418"/>
          </a:xfrm>
          <a:prstGeom prst="rect">
            <a:avLst/>
          </a:prstGeom>
        </p:spPr>
      </p:pic>
      <p:pic>
        <p:nvPicPr>
          <p:cNvPr id="13" name="Graphic 12" descr="Question mark with solid fill">
            <a:extLst>
              <a:ext uri="{FF2B5EF4-FFF2-40B4-BE49-F238E27FC236}">
                <a16:creationId xmlns:a16="http://schemas.microsoft.com/office/drawing/2014/main" id="{57ADD937-E97B-C849-0789-2F4D6B727FC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4917455" y="3429000"/>
            <a:ext cx="457200" cy="457200"/>
          </a:xfrm>
          <a:prstGeom prst="rect">
            <a:avLst/>
          </a:prstGeom>
        </p:spPr>
      </p:pic>
    </p:spTree>
    <p:extLst>
      <p:ext uri="{BB962C8B-B14F-4D97-AF65-F5344CB8AC3E}">
        <p14:creationId xmlns:p14="http://schemas.microsoft.com/office/powerpoint/2010/main" val="830356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87ACD87BD2A14B8F9EEAA1ECEE1779" ma:contentTypeVersion="14" ma:contentTypeDescription="Create a new document." ma:contentTypeScope="" ma:versionID="ce43e57bbacc4fbc4618665685f2370d">
  <xsd:schema xmlns:xsd="http://www.w3.org/2001/XMLSchema" xmlns:xs="http://www.w3.org/2001/XMLSchema" xmlns:p="http://schemas.microsoft.com/office/2006/metadata/properties" xmlns:ns3="dce99e7b-d707-4ce8-80c5-52f252753948" xmlns:ns4="ee7d8a4c-0b26-45f9-8076-58f42ebb0c17" targetNamespace="http://schemas.microsoft.com/office/2006/metadata/properties" ma:root="true" ma:fieldsID="41e00d453d4121b005da4e84eeea3ca2" ns3:_="" ns4:_="">
    <xsd:import namespace="dce99e7b-d707-4ce8-80c5-52f252753948"/>
    <xsd:import namespace="ee7d8a4c-0b26-45f9-8076-58f42ebb0c1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4:SharedWithUsers" minOccurs="0"/>
                <xsd:element ref="ns4:SharedWithDetails" minOccurs="0"/>
                <xsd:element ref="ns4:SharingHintHash"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99e7b-d707-4ce8-80c5-52f2527539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e7d8a4c-0b26-45f9-8076-58f42ebb0c1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3DE61E-98DC-4A36-80B9-2ED6DDC552EE}">
  <ds:schemaRefs>
    <ds:schemaRef ds:uri="http://purl.org/dc/terms/"/>
    <ds:schemaRef ds:uri="http://schemas.microsoft.com/office/infopath/2007/PartnerControls"/>
    <ds:schemaRef ds:uri="http://schemas.microsoft.com/office/2006/metadata/properties"/>
    <ds:schemaRef ds:uri="ee7d8a4c-0b26-45f9-8076-58f42ebb0c17"/>
    <ds:schemaRef ds:uri="dce99e7b-d707-4ce8-80c5-52f252753948"/>
    <ds:schemaRef ds:uri="http://www.w3.org/XML/1998/namespace"/>
    <ds:schemaRef ds:uri="http://schemas.microsoft.com/office/2006/documentManagement/types"/>
    <ds:schemaRef ds:uri="http://purl.org/dc/elements/1.1/"/>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33F085CE-71AA-484E-9C15-E27C4A85EC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e99e7b-d707-4ce8-80c5-52f252753948"/>
    <ds:schemaRef ds:uri="ee7d8a4c-0b26-45f9-8076-58f42ebb0c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1DCBCD-35E5-429C-88AE-6B007083C4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3364</TotalTime>
  <Words>4188</Words>
  <Application>Microsoft Office PowerPoint</Application>
  <PresentationFormat>Widescreen</PresentationFormat>
  <Paragraphs>999</Paragraphs>
  <Slides>46</Slides>
  <Notes>1</Notes>
  <HiddenSlides>5</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61" baseType="lpstr">
      <vt:lpstr>Arial</vt:lpstr>
      <vt:lpstr>Arial Black</vt:lpstr>
      <vt:lpstr>Book Antiqua</vt:lpstr>
      <vt:lpstr>Calibri</vt:lpstr>
      <vt:lpstr>Calibri Light</vt:lpstr>
      <vt:lpstr>Cambria</vt:lpstr>
      <vt:lpstr>Mangal</vt:lpstr>
      <vt:lpstr>Noto Sans Symbols</vt:lpstr>
      <vt:lpstr>Palatino</vt:lpstr>
      <vt:lpstr>Palatino Linotype</vt:lpstr>
      <vt:lpstr>Times New Roman</vt:lpstr>
      <vt:lpstr>zurich BT</vt:lpstr>
      <vt:lpstr>Office Theme</vt:lpstr>
      <vt:lpstr>Worksheet</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Desk1</dc:creator>
  <cp:lastModifiedBy> </cp:lastModifiedBy>
  <cp:revision>222</cp:revision>
  <cp:lastPrinted>2022-02-03T04:32:53Z</cp:lastPrinted>
  <dcterms:created xsi:type="dcterms:W3CDTF">2019-05-02T12:27:32Z</dcterms:created>
  <dcterms:modified xsi:type="dcterms:W3CDTF">2023-07-12T10:09:40Z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0x0101005F87ACD87BD2A14B8F9EEAA1ECEE1779</vt:lpwstr>
  </property>
</Properties>
</file>